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trictFirstAndLastChars="0" saveSubsetFonts="1">
  <p:sldMasterIdLst>
    <p:sldMasterId id="2147483649" r:id="rId1"/>
    <p:sldMasterId id="2147483769" r:id="rId2"/>
    <p:sldMasterId id="2147484323" r:id="rId3"/>
  </p:sldMasterIdLst>
  <p:notesMasterIdLst>
    <p:notesMasterId r:id="rId14"/>
  </p:notesMasterIdLst>
  <p:sldIdLst>
    <p:sldId id="313" r:id="rId4"/>
    <p:sldId id="277" r:id="rId5"/>
    <p:sldId id="3871" r:id="rId6"/>
    <p:sldId id="2142534722" r:id="rId7"/>
    <p:sldId id="2142534727" r:id="rId8"/>
    <p:sldId id="2142534732" r:id="rId9"/>
    <p:sldId id="2142534728" r:id="rId10"/>
    <p:sldId id="2142534731" r:id="rId11"/>
    <p:sldId id="2142534729" r:id="rId12"/>
    <p:sldId id="2142534726" r:id="rId13"/>
  </p:sldIdLst>
  <p:sldSz cx="10691813" cy="7559675"/>
  <p:notesSz cx="7559675" cy="106918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100" kern="1200">
        <a:solidFill>
          <a:srgbClr val="FFFFFF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100" kern="1200">
        <a:solidFill>
          <a:srgbClr val="FFFFFF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100" kern="1200">
        <a:solidFill>
          <a:srgbClr val="FFFFFF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00" kern="1200">
        <a:solidFill>
          <a:srgbClr val="FFFFFF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00" kern="1200">
        <a:solidFill>
          <a:srgbClr val="FFFFFF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100" kern="1200">
        <a:solidFill>
          <a:srgbClr val="FFFFFF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100" kern="1200">
        <a:solidFill>
          <a:srgbClr val="FFFFFF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100" kern="1200">
        <a:solidFill>
          <a:srgbClr val="FFFFFF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100" kern="1200">
        <a:solidFill>
          <a:srgbClr val="FFFFFF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4558" autoAdjust="0"/>
  </p:normalViewPr>
  <p:slideViewPr>
    <p:cSldViewPr>
      <p:cViewPr varScale="1">
        <p:scale>
          <a:sx n="110" d="100"/>
          <a:sy n="110" d="100"/>
        </p:scale>
        <p:origin x="1672" y="176"/>
      </p:cViewPr>
      <p:guideLst>
        <p:guide orient="horz" pos="216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5AE421D4-7ABE-8C49-B31B-7E366309B91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76600" cy="534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20334CD-8908-D44D-A8E6-E83378F98943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281488" y="0"/>
            <a:ext cx="3276600" cy="5349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D5596BC8-A71F-8A4F-9BB8-D290420AB197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944563" y="801688"/>
            <a:ext cx="5670550" cy="40100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0901" name="Rectangle 5">
            <a:extLst>
              <a:ext uri="{FF2B5EF4-FFF2-40B4-BE49-F238E27FC236}">
                <a16:creationId xmlns:a16="http://schemas.microsoft.com/office/drawing/2014/main" id="{9A6C69EB-882D-5647-BC5C-A148D7017B2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Click to edit Master text styles</a:t>
            </a:r>
          </a:p>
          <a:p>
            <a:pPr lvl="1"/>
            <a:r>
              <a:rPr lang="fr-FR" noProof="0"/>
              <a:t>Second level</a:t>
            </a:r>
          </a:p>
          <a:p>
            <a:pPr lvl="2"/>
            <a:r>
              <a:rPr lang="fr-FR" noProof="0"/>
              <a:t>Third level</a:t>
            </a:r>
          </a:p>
          <a:p>
            <a:pPr lvl="3"/>
            <a:r>
              <a:rPr lang="fr-FR" noProof="0"/>
              <a:t>Fourth level</a:t>
            </a:r>
          </a:p>
          <a:p>
            <a:pPr lvl="4"/>
            <a:r>
              <a:rPr lang="fr-FR" noProof="0"/>
              <a:t>Fifth level</a:t>
            </a:r>
          </a:p>
        </p:txBody>
      </p:sp>
      <p:sp>
        <p:nvSpPr>
          <p:cNvPr id="80902" name="Rectangle 6">
            <a:extLst>
              <a:ext uri="{FF2B5EF4-FFF2-40B4-BE49-F238E27FC236}">
                <a16:creationId xmlns:a16="http://schemas.microsoft.com/office/drawing/2014/main" id="{6D405C67-0C86-094F-B5BA-3BE16E72F76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10155238"/>
            <a:ext cx="3276600" cy="5349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chemeClr val="tx1"/>
                </a:solidFill>
                <a:latin typeface="Times New Roman" pitchFamily="18" charset="0"/>
                <a:cs typeface="Arial" charset="0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0903" name="Rectangle 7">
            <a:extLst>
              <a:ext uri="{FF2B5EF4-FFF2-40B4-BE49-F238E27FC236}">
                <a16:creationId xmlns:a16="http://schemas.microsoft.com/office/drawing/2014/main" id="{0E745CA6-B00A-E54A-B447-5BC2FEF661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281488" y="10155238"/>
            <a:ext cx="3276600" cy="53498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4F2361E7-6801-CB4A-9A96-96575FC861A6}" type="slidenum">
              <a:rPr lang="fr-FR" altLang="en-US"/>
              <a:pPr>
                <a:defRPr/>
              </a:pPr>
              <a:t>‹#›</a:t>
            </a:fld>
            <a:endParaRPr lang="fr-F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F49816B3-0D2B-254C-B136-18300BB461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eaLnBrk="0" hangingPunct="0"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defTabSz="457200" eaLnBrk="1" hangingPunct="1">
              <a:buSzPct val="45000"/>
              <a:defRPr/>
            </a:pPr>
            <a:fld id="{043DCFDE-F0E9-2946-8D71-2DD96D4B1DC2}" type="slidenum">
              <a:rPr lang="en-US" altLang="en-US">
                <a:cs typeface="+mn-cs"/>
              </a:rPr>
              <a:pPr defTabSz="457200" eaLnBrk="1" hangingPunct="1">
                <a:buSzPct val="45000"/>
                <a:defRPr/>
              </a:pPr>
              <a:t>1</a:t>
            </a:fld>
            <a:endParaRPr lang="en-US" altLang="en-US">
              <a:cs typeface="+mn-cs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09E95B06-A7C1-A64A-A045-3366D0AA395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82460B86-6DC4-264C-8914-3D18301D92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>
            <a:extLst>
              <a:ext uri="{FF2B5EF4-FFF2-40B4-BE49-F238E27FC236}">
                <a16:creationId xmlns:a16="http://schemas.microsoft.com/office/drawing/2014/main" id="{91254151-FC42-8D49-9569-75BE8D7623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>
            <a:extLst>
              <a:ext uri="{FF2B5EF4-FFF2-40B4-BE49-F238E27FC236}">
                <a16:creationId xmlns:a16="http://schemas.microsoft.com/office/drawing/2014/main" id="{1123C1C2-A96C-0448-8DFA-8A3F6E09CC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  <p:sp>
        <p:nvSpPr>
          <p:cNvPr id="62468" name="Slide Number Placeholder 3">
            <a:extLst>
              <a:ext uri="{FF2B5EF4-FFF2-40B4-BE49-F238E27FC236}">
                <a16:creationId xmlns:a16="http://schemas.microsoft.com/office/drawing/2014/main" id="{1513C2CE-8192-8E43-A22E-202B20F33D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301319F3-9A4B-DC4D-B6A0-7AE4DB39ADCB}" type="slidenum">
              <a:rPr lang="fr-FR" altLang="en-US" sz="12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9</a:t>
            </a:fld>
            <a:endParaRPr lang="fr-FR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>
            <a:extLst>
              <a:ext uri="{FF2B5EF4-FFF2-40B4-BE49-F238E27FC236}">
                <a16:creationId xmlns:a16="http://schemas.microsoft.com/office/drawing/2014/main" id="{EAED9B93-7881-F14B-A329-F7E7CDDE06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Notes Placeholder 2">
            <a:extLst>
              <a:ext uri="{FF2B5EF4-FFF2-40B4-BE49-F238E27FC236}">
                <a16:creationId xmlns:a16="http://schemas.microsoft.com/office/drawing/2014/main" id="{8E609E10-6D89-8F48-B37D-F4210C4A53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ES" altLang="es-ES"/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811883B8-503E-3B42-B77C-4A35065D9C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8391105-DCBE-9A49-8F8B-D38D3746E1EE}" type="slidenum">
              <a:rPr lang="fr-FR" altLang="en-US" sz="1200" smtClean="0">
                <a:solidFill>
                  <a:schemeClr val="tx1"/>
                </a:solidFill>
                <a:latin typeface="Times New Roman" panose="02020603050405020304" pitchFamily="18" charset="0"/>
              </a:rPr>
              <a:pPr/>
              <a:t>10</a:t>
            </a:fld>
            <a:endParaRPr lang="fr-FR" altLang="en-US" sz="1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C7F0F69-3460-0E44-8AF2-C82AD349B04E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350" y="4763"/>
            <a:ext cx="10675938" cy="18557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767397-A198-9A4D-89EB-E3E6D9B00EB9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350" y="5697538"/>
            <a:ext cx="10675938" cy="1855787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D4BD0616-B16C-DF4E-9FF5-DECDBAA10F7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8797925" y="757238"/>
            <a:ext cx="1374775" cy="60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Line 10">
            <a:extLst>
              <a:ext uri="{FF2B5EF4-FFF2-40B4-BE49-F238E27FC236}">
                <a16:creationId xmlns:a16="http://schemas.microsoft.com/office/drawing/2014/main" id="{18AD0D55-B2F4-F842-94DF-170BC2FA5EF5}"/>
              </a:ext>
            </a:extLst>
          </p:cNvPr>
          <p:cNvSpPr>
            <a:spLocks noChangeShapeType="1"/>
          </p:cNvSpPr>
          <p:nvPr/>
        </p:nvSpPr>
        <p:spPr bwMode="black">
          <a:xfrm flipV="1">
            <a:off x="2179638" y="4649788"/>
            <a:ext cx="0" cy="1028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11">
            <a:extLst>
              <a:ext uri="{FF2B5EF4-FFF2-40B4-BE49-F238E27FC236}">
                <a16:creationId xmlns:a16="http://schemas.microsoft.com/office/drawing/2014/main" id="{8734F916-250B-6549-B8C4-A26299B20A5A}"/>
              </a:ext>
            </a:extLst>
          </p:cNvPr>
          <p:cNvSpPr>
            <a:spLocks noChangeShapeType="1"/>
          </p:cNvSpPr>
          <p:nvPr/>
        </p:nvSpPr>
        <p:spPr bwMode="black">
          <a:xfrm flipV="1">
            <a:off x="2178050" y="1500188"/>
            <a:ext cx="0" cy="36195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Rectangle 12">
            <a:extLst>
              <a:ext uri="{FF2B5EF4-FFF2-40B4-BE49-F238E27FC236}">
                <a16:creationId xmlns:a16="http://schemas.microsoft.com/office/drawing/2014/main" id="{B50411BC-051B-EA48-B40F-565E3D4D8A71}"/>
              </a:ext>
            </a:extLst>
          </p:cNvPr>
          <p:cNvSpPr>
            <a:spLocks noChangeArrowheads="1"/>
          </p:cNvSpPr>
          <p:nvPr/>
        </p:nvSpPr>
        <p:spPr bwMode="black">
          <a:xfrm>
            <a:off x="8464550" y="6888163"/>
            <a:ext cx="1917700" cy="273050"/>
          </a:xfrm>
          <a:prstGeom prst="rect">
            <a:avLst/>
          </a:prstGeom>
          <a:noFill/>
          <a:ln>
            <a:noFill/>
          </a:ln>
          <a:effectLst/>
        </p:spPr>
        <p:txBody>
          <a:bodyPr lIns="104999" tIns="52499" rIns="104999" bIns="52499">
            <a:spAutoFit/>
          </a:bodyPr>
          <a:lstStyle>
            <a:lvl1pPr defTabSz="1042988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 marL="742950" indent="-285750" defTabSz="1042988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 marL="1143000" indent="-228600" defTabSz="1042988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 marL="1600200" indent="-228600" defTabSz="1042988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 marL="2057400" indent="-228600" defTabSz="1042988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algn="r">
              <a:defRPr/>
            </a:pPr>
            <a:r>
              <a:rPr lang="en-US" altLang="en-US"/>
              <a:t>© 2011 IBM Corporation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ctrTitle" sz="quarter"/>
          </p:nvPr>
        </p:nvSpPr>
        <p:spPr bwMode="black">
          <a:xfrm>
            <a:off x="377825" y="2266950"/>
            <a:ext cx="9301163" cy="1619250"/>
          </a:xfrm>
        </p:spPr>
        <p:txBody>
          <a:bodyPr anchor="t"/>
          <a:lstStyle>
            <a:lvl1pPr>
              <a:defRPr/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905A586-C5BA-C74A-AE3D-F5F240C3E77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449263" y="6875463"/>
            <a:ext cx="3387725" cy="342900"/>
          </a:xfrm>
        </p:spPr>
        <p:txBody>
          <a:bodyPr/>
          <a:lstStyle>
            <a:lvl1pPr>
              <a:defRPr sz="1500"/>
            </a:lvl1pPr>
          </a:lstStyle>
          <a:p>
            <a:pPr>
              <a:defRPr/>
            </a:pPr>
            <a:r>
              <a:rPr lang="en-US"/>
              <a:t>IBM Confidential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B96D8DD9-2937-8C45-900B-58D8E1FEA602}"/>
              </a:ext>
            </a:extLst>
          </p:cNvPr>
          <p:cNvSpPr>
            <a:spLocks noGrp="1" noChangeArrowheads="1"/>
          </p:cNvSpPr>
          <p:nvPr>
            <p:ph type="dt" sz="quarter" idx="11"/>
          </p:nvPr>
        </p:nvSpPr>
        <p:spPr>
          <a:xfrm>
            <a:off x="5634038" y="6948488"/>
            <a:ext cx="1893887" cy="342900"/>
          </a:xfrm>
        </p:spPr>
        <p:txBody>
          <a:bodyPr/>
          <a:lstStyle>
            <a:lvl1pPr>
              <a:defRPr sz="1500"/>
            </a:lvl1pPr>
          </a:lstStyle>
          <a:p>
            <a:pPr>
              <a:defRPr/>
            </a:pPr>
            <a:fld id="{44A5E58D-266A-884E-AF5D-43F286A7B039}" type="datetime1">
              <a:rPr lang="en-US"/>
              <a:pPr>
                <a:defRPr/>
              </a:pPr>
              <a:t>11/4/21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711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ED1D06C9-FDB2-D347-9541-66B0A5720F0A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IBM Confidential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8FD8D608-AE40-3C44-83F3-31B599B6E860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21CDC9-8A3D-BF48-9E71-B57CFA690578}" type="datetime1">
              <a:rPr lang="en-US"/>
              <a:pPr>
                <a:defRPr/>
              </a:pPr>
              <a:t>11/4/21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2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6013" y="960438"/>
            <a:ext cx="2427287" cy="52990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960438"/>
            <a:ext cx="7134225" cy="52990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F08EAEA5-0CAC-DE4B-8496-EDB4CE9FCF77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IBM Confidential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4627226D-FD89-384A-9B01-8CD626978BAC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E782FA-7D79-8A48-A63B-FE817C5AE3AF}" type="datetime1">
              <a:rPr lang="en-US"/>
              <a:pPr>
                <a:defRPr/>
              </a:pPr>
              <a:t>11/4/21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684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Gray 100_2">
    <p:bg>
      <p:bgPr>
        <a:solidFill>
          <a:srgbClr val="0F62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34106A-A1F6-C841-B809-A4A0AB07E5DF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bg1"/>
                </a:solidFill>
                <a:latin typeface="IBM Plex Sans" panose="020B0503050203000203" pitchFamily="34" charset="0"/>
                <a:cs typeface="+mn-cs"/>
              </a:rPr>
              <a:t>IBM Interoperability/ © 2020 IBM Corporation</a:t>
            </a:r>
          </a:p>
        </p:txBody>
      </p:sp>
      <p:pic>
        <p:nvPicPr>
          <p:cNvPr id="5" name="Picture 53" descr="Text, icon&#10;&#10;Description automatically generated">
            <a:extLst>
              <a:ext uri="{FF2B5EF4-FFF2-40B4-BE49-F238E27FC236}">
                <a16:creationId xmlns:a16="http://schemas.microsoft.com/office/drawing/2014/main" id="{0DB1DE3F-BC1C-C444-9712-05BEE8FB840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88" y="6884988"/>
            <a:ext cx="6445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263507" y="243872"/>
            <a:ext cx="4815105" cy="1873738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806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267295" y="2837212"/>
            <a:ext cx="4811316" cy="86096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637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34828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, Teal 10">
    <p:bg>
      <p:bgPr>
        <a:solidFill>
          <a:srgbClr val="DAFA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36DEA8-5832-0240-9398-9DB219DE9BE0}"/>
              </a:ext>
            </a:extLst>
          </p:cNvPr>
          <p:cNvSpPr/>
          <p:nvPr userDrawn="1"/>
        </p:nvSpPr>
        <p:spPr bwMode="auto">
          <a:xfrm>
            <a:off x="0" y="5670550"/>
            <a:ext cx="10691813" cy="1889125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42094" tIns="42094" rIns="42094" bIns="42094"/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37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3E2DD6-9C4F-394F-9CF0-3DBBB4357C70}"/>
              </a:ext>
            </a:extLst>
          </p:cNvPr>
          <p:cNvSpPr txBox="1"/>
          <p:nvPr userDrawn="1"/>
        </p:nvSpPr>
        <p:spPr>
          <a:xfrm>
            <a:off x="2152650" y="5146675"/>
            <a:ext cx="184150" cy="3429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endParaRPr lang="en-US" sz="1637" dirty="0">
              <a:solidFill>
                <a:schemeClr val="bg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59F2E-B77C-A443-B1A2-045660F66BEB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pic>
        <p:nvPicPr>
          <p:cNvPr id="7" name="Picture 55" descr="A picture containing shape&#10;&#10;Description automatically generated">
            <a:extLst>
              <a:ext uri="{FF2B5EF4-FFF2-40B4-BE49-F238E27FC236}">
                <a16:creationId xmlns:a16="http://schemas.microsoft.com/office/drawing/2014/main" id="{820585BC-E575-C743-AC28-4F67B0B9FAB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88" y="6881813"/>
            <a:ext cx="6445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263507" y="243872"/>
            <a:ext cx="4815105" cy="1873738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806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267295" y="2837212"/>
            <a:ext cx="4811316" cy="86096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637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25784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, Gradient 1">
    <p:bg>
      <p:bgPr>
        <a:gradFill rotWithShape="1">
          <a:gsLst>
            <a:gs pos="0">
              <a:srgbClr val="92EEEE"/>
            </a:gs>
            <a:gs pos="2000">
              <a:srgbClr val="92EEEE"/>
            </a:gs>
            <a:gs pos="100000">
              <a:srgbClr val="FEFFFD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B10F109-F357-884C-AF5B-00431ABA7EA6}"/>
              </a:ext>
            </a:extLst>
          </p:cNvPr>
          <p:cNvSpPr/>
          <p:nvPr userDrawn="1"/>
        </p:nvSpPr>
        <p:spPr bwMode="auto">
          <a:xfrm>
            <a:off x="10331450" y="7104063"/>
            <a:ext cx="96838" cy="104775"/>
          </a:xfrm>
          <a:prstGeom prst="rect">
            <a:avLst/>
          </a:prstGeom>
          <a:solidFill>
            <a:schemeClr val="accent5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42094" tIns="42094" rIns="42094" bIns="42094"/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37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7E7E3A-E7BA-2C43-99E5-5435206A758F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pic>
        <p:nvPicPr>
          <p:cNvPr id="6" name="Picture 54" descr="A picture containing shape&#10;&#10;Description automatically generated">
            <a:extLst>
              <a:ext uri="{FF2B5EF4-FFF2-40B4-BE49-F238E27FC236}">
                <a16:creationId xmlns:a16="http://schemas.microsoft.com/office/drawing/2014/main" id="{09FBC318-2D67-1847-9915-552CD6D7F1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88" y="6881813"/>
            <a:ext cx="644525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263507" y="243872"/>
            <a:ext cx="4815105" cy="1873738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806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267295" y="2837212"/>
            <a:ext cx="4811316" cy="86096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637" b="0" i="0">
                <a:solidFill>
                  <a:srgbClr val="000000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3462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, Gradient 2">
    <p:bg>
      <p:bgPr>
        <a:gradFill rotWithShape="1">
          <a:gsLst>
            <a:gs pos="0">
              <a:srgbClr val="92EEEE"/>
            </a:gs>
            <a:gs pos="99001">
              <a:srgbClr val="4489FF"/>
            </a:gs>
            <a:gs pos="100000">
              <a:srgbClr val="4489FF"/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42FC246-C5BD-AC4D-A8B8-F5D44D533543}"/>
              </a:ext>
            </a:extLst>
          </p:cNvPr>
          <p:cNvSpPr/>
          <p:nvPr userDrawn="1"/>
        </p:nvSpPr>
        <p:spPr bwMode="auto">
          <a:xfrm>
            <a:off x="10315575" y="7091363"/>
            <a:ext cx="109538" cy="133350"/>
          </a:xfrm>
          <a:prstGeom prst="rect">
            <a:avLst/>
          </a:prstGeom>
          <a:solidFill>
            <a:schemeClr val="accent2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42094" tIns="42094" rIns="42094" bIns="42094"/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37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01F702-8AAC-054C-A785-7240D0E87007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bg1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pic>
        <p:nvPicPr>
          <p:cNvPr id="7" name="Picture 54" descr="Text, icon&#10;&#10;Description automatically generated">
            <a:extLst>
              <a:ext uri="{FF2B5EF4-FFF2-40B4-BE49-F238E27FC236}">
                <a16:creationId xmlns:a16="http://schemas.microsoft.com/office/drawing/2014/main" id="{BFB788C3-55E2-1549-ACEA-5A59E677E7E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588" y="6884988"/>
            <a:ext cx="6445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5"/>
          <p:cNvSpPr>
            <a:spLocks noGrp="1"/>
          </p:cNvSpPr>
          <p:nvPr>
            <p:ph type="body" sz="quarter" idx="14"/>
          </p:nvPr>
        </p:nvSpPr>
        <p:spPr>
          <a:xfrm>
            <a:off x="263507" y="243872"/>
            <a:ext cx="4815105" cy="1873738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spcBef>
                <a:spcPts val="0"/>
              </a:spcBef>
              <a:defRPr sz="2806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267295" y="2837212"/>
            <a:ext cx="4811316" cy="860962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637" b="0" i="0">
                <a:solidFill>
                  <a:schemeClr val="bg1"/>
                </a:solidFill>
                <a:latin typeface="IBM Plex Sans Light" panose="020B04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2321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7E4E20-5CBA-1B4C-81B3-4E5039ADA915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67295" y="349985"/>
            <a:ext cx="4811316" cy="6312049"/>
          </a:xfrm>
        </p:spPr>
        <p:txBody>
          <a:bodyPr/>
          <a:lstStyle>
            <a:lvl1pPr>
              <a:lnSpc>
                <a:spcPct val="105000"/>
              </a:lnSpc>
              <a:defRPr sz="5613" b="0" i="0">
                <a:gradFill flip="none" rotWithShape="1">
                  <a:gsLst>
                    <a:gs pos="0">
                      <a:srgbClr val="92EEEE"/>
                    </a:gs>
                    <a:gs pos="100000">
                      <a:schemeClr val="accent3"/>
                    </a:gs>
                  </a:gsLst>
                  <a:lin ang="0" scaled="1"/>
                  <a:tileRect/>
                </a:gradFill>
                <a:latin typeface="IBM Plex Sans Light" panose="020B04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0225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5BEE38-3727-7A4D-BEFE-6D4E72A74E22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1228" y="354926"/>
            <a:ext cx="4803451" cy="1121630"/>
          </a:xfrm>
        </p:spPr>
        <p:txBody>
          <a:bodyPr/>
          <a:lstStyle>
            <a:lvl1pPr>
              <a:defRPr lang="en-US" sz="1637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67295" y="1857254"/>
            <a:ext cx="4811316" cy="477846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67302" indent="-269159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637"/>
            </a:lvl2pPr>
            <a:lvl3pPr>
              <a:lnSpc>
                <a:spcPct val="114000"/>
              </a:lnSpc>
              <a:buClr>
                <a:schemeClr val="tx2"/>
              </a:buClr>
              <a:defRPr sz="1637"/>
            </a:lvl3pPr>
            <a:lvl4pPr>
              <a:lnSpc>
                <a:spcPct val="114000"/>
              </a:lnSpc>
              <a:buClr>
                <a:schemeClr val="tx2"/>
              </a:buClr>
              <a:defRPr sz="1637"/>
            </a:lvl4pPr>
            <a:lvl5pPr>
              <a:lnSpc>
                <a:spcPct val="114000"/>
              </a:lnSpc>
              <a:buClr>
                <a:schemeClr val="tx2"/>
              </a:buClr>
              <a:defRPr sz="1637"/>
            </a:lvl5pPr>
            <a:lvl6pPr marL="1700222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613202" y="1857254"/>
            <a:ext cx="4811236" cy="47784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67302" indent="-269159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637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038563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/4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B599D0-904D-C04F-A4F6-9A9C24C0470D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1227" y="354926"/>
            <a:ext cx="7480337" cy="1121630"/>
          </a:xfrm>
        </p:spPr>
        <p:txBody>
          <a:bodyPr/>
          <a:lstStyle>
            <a:lvl1pPr>
              <a:defRPr lang="en-US" sz="1637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67295" y="1857254"/>
            <a:ext cx="7484269" cy="477846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67302" indent="-269159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637"/>
            </a:lvl2pPr>
            <a:lvl3pPr>
              <a:lnSpc>
                <a:spcPct val="114000"/>
              </a:lnSpc>
              <a:buClr>
                <a:schemeClr val="tx2"/>
              </a:buClr>
              <a:defRPr sz="1637"/>
            </a:lvl3pPr>
            <a:lvl4pPr>
              <a:lnSpc>
                <a:spcPct val="114000"/>
              </a:lnSpc>
              <a:buClr>
                <a:schemeClr val="tx2"/>
              </a:buClr>
              <a:defRPr sz="1637"/>
            </a:lvl4pPr>
            <a:lvl5pPr>
              <a:lnSpc>
                <a:spcPct val="114000"/>
              </a:lnSpc>
              <a:buClr>
                <a:schemeClr val="tx2"/>
              </a:buClr>
              <a:defRPr sz="1637"/>
            </a:lvl5pPr>
            <a:lvl6pPr marL="1700222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55716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scree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AEDA1C-0B83-D34C-A91D-79C6C7555BDD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1227" y="354926"/>
            <a:ext cx="10153291" cy="1121630"/>
          </a:xfrm>
        </p:spPr>
        <p:txBody>
          <a:bodyPr/>
          <a:lstStyle>
            <a:lvl1pPr>
              <a:defRPr lang="en-US" sz="1637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67295" y="1857254"/>
            <a:ext cx="10158629" cy="477846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 marL="267302" indent="-269159">
              <a:lnSpc>
                <a:spcPct val="114000"/>
              </a:lnSpc>
              <a:buClr>
                <a:schemeClr val="tx2"/>
              </a:buClr>
              <a:buFont typeface="System Font Regular"/>
              <a:buChar char="→"/>
              <a:tabLst/>
              <a:defRPr sz="1637"/>
            </a:lvl2pPr>
            <a:lvl3pPr>
              <a:lnSpc>
                <a:spcPct val="114000"/>
              </a:lnSpc>
              <a:buClr>
                <a:schemeClr val="tx2"/>
              </a:buClr>
              <a:defRPr sz="1637"/>
            </a:lvl3pPr>
            <a:lvl4pPr>
              <a:lnSpc>
                <a:spcPct val="114000"/>
              </a:lnSpc>
              <a:buClr>
                <a:schemeClr val="tx2"/>
              </a:buClr>
              <a:defRPr sz="1637"/>
            </a:lvl4pPr>
            <a:lvl5pPr>
              <a:lnSpc>
                <a:spcPct val="114000"/>
              </a:lnSpc>
              <a:buClr>
                <a:schemeClr val="tx2"/>
              </a:buClr>
              <a:defRPr sz="1637"/>
            </a:lvl5pPr>
            <a:lvl6pPr marL="1700222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95384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8490EEB5-2503-ED43-8331-93540820288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IBM Confidential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E6A91888-6A9F-504B-A10D-F5B3617C46D8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657FC8-C7F9-DE41-856D-F78AB02E8A6D}" type="datetime1">
              <a:rPr lang="en-US"/>
              <a:pPr>
                <a:defRPr/>
              </a:pPr>
              <a:t>11/4/21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7868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9223FD-BA20-6940-8D2E-6E0FF8F9F5DC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67373" y="1821460"/>
            <a:ext cx="4807974" cy="4826211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5613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Title"/>
          <p:cNvSpPr>
            <a:spLocks noGrp="1"/>
          </p:cNvSpPr>
          <p:nvPr>
            <p:ph type="title"/>
          </p:nvPr>
        </p:nvSpPr>
        <p:spPr>
          <a:xfrm>
            <a:off x="270637" y="354651"/>
            <a:ext cx="4807974" cy="998624"/>
          </a:xfrm>
        </p:spPr>
        <p:txBody>
          <a:bodyPr/>
          <a:lstStyle>
            <a:lvl1pPr marL="0" algn="l" defTabSz="106920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1637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3328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4472FE7-01AF-EC48-8D6A-629E8CBFEB3D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73440" y="1745581"/>
            <a:ext cx="4811316" cy="4869858"/>
          </a:xfrm>
          <a:prstGeom prst="rect">
            <a:avLst/>
          </a:prstGeom>
        </p:spPr>
        <p:txBody>
          <a:bodyPr/>
          <a:lstStyle>
            <a:lvl1pPr>
              <a:lnSpc>
                <a:spcPct val="105000"/>
              </a:lnSpc>
              <a:defRPr sz="5613" b="0" i="0">
                <a:latin typeface="IBM Plex Sans Light" charset="0"/>
                <a:ea typeface="IBM Plex Sans Light" charset="0"/>
                <a:cs typeface="IBM Plex Sans Light" charset="0"/>
              </a:defRPr>
            </a:lvl1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5345906" y="0"/>
            <a:ext cx="5345907" cy="7559675"/>
          </a:xfrm>
          <a:prstGeom prst="rect">
            <a:avLst/>
          </a:prstGeom>
        </p:spPr>
        <p:txBody>
          <a:bodyPr lIns="91440" tIns="91440" rIns="91440" bIns="91440" rtlCol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8" name="Title"/>
          <p:cNvSpPr>
            <a:spLocks noGrp="1"/>
          </p:cNvSpPr>
          <p:nvPr>
            <p:ph type="title"/>
          </p:nvPr>
        </p:nvSpPr>
        <p:spPr>
          <a:xfrm>
            <a:off x="273441" y="357708"/>
            <a:ext cx="4805171" cy="1121632"/>
          </a:xfrm>
        </p:spPr>
        <p:txBody>
          <a:bodyPr/>
          <a:lstStyle>
            <a:lvl1pPr>
              <a:defRPr lang="en-US" sz="1637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267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11D258-D2B3-AA49-AAB7-2C017A73126B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67295" y="211716"/>
            <a:ext cx="10157144" cy="6395999"/>
          </a:xfrm>
        </p:spPr>
        <p:txBody>
          <a:bodyPr/>
          <a:lstStyle>
            <a:lvl1pPr>
              <a:defRPr sz="11225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23726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6ADDA3-4775-AA48-B6F4-8629629E6598}"/>
              </a:ext>
            </a:extLst>
          </p:cNvPr>
          <p:cNvSpPr txBox="1"/>
          <p:nvPr userDrawn="1"/>
        </p:nvSpPr>
        <p:spPr>
          <a:xfrm>
            <a:off x="9485313" y="7024688"/>
            <a:ext cx="1042987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3B98655B-1E0B-D445-8508-2B78FB3F153B}" type="slidenum">
              <a:rPr lang="en-US" sz="702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pPr algn="r">
                <a:defRPr/>
              </a:pPr>
              <a:t>‹#›</a:t>
            </a:fld>
            <a:endParaRPr lang="en-US" sz="702" dirty="0">
              <a:solidFill>
                <a:schemeClr val="tx2"/>
              </a:solidFill>
              <a:latin typeface="IBM Plex Sans" panose="020B0503050203000203" pitchFamily="34" charset="0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F78DD9-45D2-8A47-A227-47B7E0ADE781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69643" y="357708"/>
            <a:ext cx="4811239" cy="6257731"/>
          </a:xfrm>
        </p:spPr>
        <p:txBody>
          <a:bodyPr/>
          <a:lstStyle>
            <a:lvl1pPr>
              <a:defRPr lang="en-US" sz="1637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0667932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68729" y="359252"/>
            <a:ext cx="4803869" cy="6257731"/>
          </a:xfrm>
        </p:spPr>
        <p:txBody>
          <a:bodyPr/>
          <a:lstStyle>
            <a:lvl1pPr>
              <a:defRPr lang="en-US" sz="1637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5"/>
          </p:nvPr>
        </p:nvSpPr>
        <p:spPr>
          <a:xfrm>
            <a:off x="5616656" y="324286"/>
            <a:ext cx="4807861" cy="6255754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637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93933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B15C7FB-3F63-1841-805E-EADB8E7B90C8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67296" y="357451"/>
            <a:ext cx="4822006" cy="1128351"/>
          </a:xfrm>
        </p:spPr>
        <p:txBody>
          <a:bodyPr/>
          <a:lstStyle>
            <a:lvl1pPr>
              <a:defRPr lang="en-US" sz="1637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67295" y="1857254"/>
            <a:ext cx="4811316" cy="477846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637"/>
            </a:lvl2pPr>
            <a:lvl3pPr>
              <a:lnSpc>
                <a:spcPct val="114000"/>
              </a:lnSpc>
              <a:buClr>
                <a:schemeClr val="tx2"/>
              </a:buClr>
              <a:defRPr sz="1637"/>
            </a:lvl3pPr>
            <a:lvl4pPr>
              <a:lnSpc>
                <a:spcPct val="114000"/>
              </a:lnSpc>
              <a:buClr>
                <a:schemeClr val="tx2"/>
              </a:buClr>
              <a:defRPr sz="1637"/>
            </a:lvl4pPr>
            <a:lvl5pPr>
              <a:lnSpc>
                <a:spcPct val="114000"/>
              </a:lnSpc>
              <a:buClr>
                <a:schemeClr val="tx2"/>
              </a:buClr>
              <a:defRPr sz="1637"/>
            </a:lvl5pPr>
            <a:lvl6pPr marL="1700222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613202" y="1857254"/>
            <a:ext cx="4811236" cy="47784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637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41033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2F4B605-5EB3-1748-9183-971C553CDE2D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67372" y="357451"/>
            <a:ext cx="4805376" cy="1128351"/>
          </a:xfrm>
        </p:spPr>
        <p:txBody>
          <a:bodyPr/>
          <a:lstStyle>
            <a:lvl1pPr>
              <a:defRPr lang="en-US" sz="1637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77779" y="1766325"/>
            <a:ext cx="4800832" cy="4851822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lang="en-US" sz="2806" b="0" i="0" kern="0" dirty="0" smtClean="0">
                <a:solidFill>
                  <a:schemeClr val="tx2"/>
                </a:solidFill>
                <a:latin typeface="IBM Plex Sans Light" panose="020B0403050203000203" pitchFamily="34" charset="0"/>
                <a:ea typeface="IBM Plex Sans Light" panose="020B0403050203000203" pitchFamily="34" charset="0"/>
                <a:cs typeface="IBM Plex Sans Light" panose="020B0403050203000203" pitchFamily="34" charset="0"/>
              </a:defRPr>
            </a:lvl1pPr>
            <a:lvl2pPr>
              <a:buClr>
                <a:schemeClr val="tx2"/>
              </a:buClr>
              <a:defRPr lang="en-US" sz="1286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tx2"/>
              </a:buClr>
              <a:defRPr lang="en-US" sz="1286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tx2"/>
              </a:buClr>
              <a:defRPr lang="en-US" sz="1286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tx2"/>
              </a:buClr>
              <a:defRPr lang="en-US" sz="1286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613202" y="1904827"/>
            <a:ext cx="4811236" cy="47784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637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13598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67296" y="357451"/>
            <a:ext cx="4811316" cy="1128350"/>
          </a:xfrm>
        </p:spPr>
        <p:txBody>
          <a:bodyPr/>
          <a:lstStyle>
            <a:lvl1pPr>
              <a:defRPr lang="en-US" sz="1637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67295" y="1857254"/>
            <a:ext cx="2138363" cy="477846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3"/>
            </a:lvl2pPr>
            <a:lvl3pPr>
              <a:lnSpc>
                <a:spcPct val="114000"/>
              </a:lnSpc>
              <a:buClr>
                <a:schemeClr val="tx2"/>
              </a:buClr>
              <a:defRPr sz="1403"/>
            </a:lvl3pPr>
            <a:lvl4pPr>
              <a:lnSpc>
                <a:spcPct val="114000"/>
              </a:lnSpc>
              <a:buClr>
                <a:schemeClr val="tx2"/>
              </a:buClr>
              <a:defRPr sz="1403"/>
            </a:lvl4pPr>
            <a:lvl5pPr>
              <a:lnSpc>
                <a:spcPct val="114000"/>
              </a:lnSpc>
              <a:buClr>
                <a:schemeClr val="tx2"/>
              </a:buClr>
              <a:defRPr sz="1403"/>
            </a:lvl5pPr>
            <a:lvl6pPr marL="1700222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613202" y="1857254"/>
            <a:ext cx="2138328" cy="47784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3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940205" y="1855594"/>
            <a:ext cx="2138363" cy="477846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3"/>
            </a:lvl2pPr>
            <a:lvl3pPr>
              <a:lnSpc>
                <a:spcPct val="114000"/>
              </a:lnSpc>
              <a:buClr>
                <a:schemeClr val="tx2"/>
              </a:buClr>
              <a:defRPr sz="1403"/>
            </a:lvl3pPr>
            <a:lvl4pPr>
              <a:lnSpc>
                <a:spcPct val="114000"/>
              </a:lnSpc>
              <a:buClr>
                <a:schemeClr val="tx2"/>
              </a:buClr>
              <a:defRPr sz="1403"/>
            </a:lvl4pPr>
            <a:lvl5pPr>
              <a:lnSpc>
                <a:spcPct val="114000"/>
              </a:lnSpc>
              <a:buClr>
                <a:schemeClr val="tx2"/>
              </a:buClr>
              <a:defRPr sz="1403"/>
            </a:lvl5pPr>
            <a:lvl6pPr marL="1700222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/>
          <p:cNvSpPr>
            <a:spLocks noGrp="1"/>
          </p:cNvSpPr>
          <p:nvPr>
            <p:ph type="body" sz="quarter" idx="15"/>
          </p:nvPr>
        </p:nvSpPr>
        <p:spPr>
          <a:xfrm>
            <a:off x="8286112" y="1855595"/>
            <a:ext cx="2138328" cy="47784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3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9975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F04B4E2-58BD-4841-A360-C844F92EF251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67295" y="357451"/>
            <a:ext cx="4811316" cy="1128351"/>
          </a:xfrm>
        </p:spPr>
        <p:txBody>
          <a:bodyPr/>
          <a:lstStyle>
            <a:lvl1pPr>
              <a:defRPr lang="en-US" sz="1637" b="0" kern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5345906" y="0"/>
            <a:ext cx="5345907" cy="7559675"/>
          </a:xfrm>
          <a:prstGeom prst="rect">
            <a:avLst/>
          </a:prstGeom>
        </p:spPr>
        <p:txBody>
          <a:bodyPr lIns="91440" tIns="91440" rIns="91440" bIns="91440" rtlCol="0">
            <a:noAutofit/>
          </a:bodyPr>
          <a:lstStyle/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67295" y="1857254"/>
            <a:ext cx="4811316" cy="477846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637"/>
            </a:lvl2pPr>
            <a:lvl3pPr>
              <a:lnSpc>
                <a:spcPct val="114000"/>
              </a:lnSpc>
              <a:buClr>
                <a:schemeClr val="tx2"/>
              </a:buClr>
              <a:defRPr sz="1637"/>
            </a:lvl3pPr>
            <a:lvl4pPr>
              <a:lnSpc>
                <a:spcPct val="114000"/>
              </a:lnSpc>
              <a:buClr>
                <a:schemeClr val="tx2"/>
              </a:buClr>
              <a:defRPr sz="1637"/>
            </a:lvl4pPr>
            <a:lvl5pPr>
              <a:lnSpc>
                <a:spcPct val="114000"/>
              </a:lnSpc>
              <a:buClr>
                <a:schemeClr val="tx2"/>
              </a:buClr>
              <a:defRPr sz="1637"/>
            </a:lvl5pPr>
            <a:lvl6pPr marL="1700222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5885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0A0F4F-D380-DA47-8AE9-B6685B0F51AD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70011" y="357451"/>
            <a:ext cx="4808600" cy="989992"/>
          </a:xfrm>
        </p:spPr>
        <p:txBody>
          <a:bodyPr/>
          <a:lstStyle>
            <a:lvl1pPr>
              <a:defRPr lang="en-US" sz="1637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623685" y="313090"/>
            <a:ext cx="2127879" cy="62946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3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4"/>
          </p:nvPr>
        </p:nvSpPr>
        <p:spPr>
          <a:xfrm>
            <a:off x="8296639" y="312304"/>
            <a:ext cx="2127879" cy="62946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403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372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4550" y="4857750"/>
            <a:ext cx="90884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4550" y="3203575"/>
            <a:ext cx="90884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2CDF70CC-8487-4645-8B15-CEBD27A9289E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IBM Confidential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534BC81B-94CF-EE4B-A043-51165FFEBDAE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231AF8-B863-EA49-A649-47116AFB573F}" type="datetime1">
              <a:rPr lang="en-US"/>
              <a:pPr>
                <a:defRPr/>
              </a:pPr>
              <a:t>11/4/21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21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ol gray 10 rectangle" descr="&quot;&quot;">
            <a:extLst>
              <a:ext uri="{FF2B5EF4-FFF2-40B4-BE49-F238E27FC236}">
                <a16:creationId xmlns:a16="http://schemas.microsoft.com/office/drawing/2014/main" id="{6E73FB30-04FA-BA4F-89CE-94B901E7C7ED}"/>
              </a:ext>
            </a:extLst>
          </p:cNvPr>
          <p:cNvSpPr/>
          <p:nvPr userDrawn="1"/>
        </p:nvSpPr>
        <p:spPr>
          <a:xfrm>
            <a:off x="5345113" y="0"/>
            <a:ext cx="5346700" cy="7559675"/>
          </a:xfrm>
          <a:prstGeom prst="rect">
            <a:avLst/>
          </a:prstGeom>
          <a:solidFill>
            <a:schemeClr val="tx2"/>
          </a:solidFill>
        </p:spPr>
        <p:txBody>
          <a:bodyPr lIns="0" tIns="0" rIns="0" bIns="0" anchor="ctr"/>
          <a:lstStyle/>
          <a:p>
            <a:pPr algn="ctr">
              <a:defRPr/>
            </a:pPr>
            <a:endParaRPr lang="en-US" sz="1403" dirty="0"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68BF16-7040-4242-BE0F-5A1773C39078}"/>
              </a:ext>
            </a:extLst>
          </p:cNvPr>
          <p:cNvSpPr txBox="1"/>
          <p:nvPr userDrawn="1"/>
        </p:nvSpPr>
        <p:spPr>
          <a:xfrm>
            <a:off x="9485313" y="7024688"/>
            <a:ext cx="1042987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7810A245-8FD3-E54A-B1A5-2FF0EDE37943}" type="slidenum">
              <a:rPr lang="en-US" sz="702">
                <a:solidFill>
                  <a:schemeClr val="bg1"/>
                </a:solidFill>
                <a:latin typeface="IBM Plex Sans" panose="020B0503050203000203" pitchFamily="34" charset="0"/>
                <a:cs typeface="+mn-cs"/>
              </a:rPr>
              <a:pPr algn="r">
                <a:defRPr/>
              </a:pPr>
              <a:t>‹#›</a:t>
            </a:fld>
            <a:endParaRPr lang="en-US" sz="702" dirty="0">
              <a:solidFill>
                <a:schemeClr val="bg1"/>
              </a:solidFill>
              <a:latin typeface="IBM Plex Sans" panose="020B0503050203000203" pitchFamily="34" charset="0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F9BC78-6AC0-AC4B-89E6-15A1712C249E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67295" y="357454"/>
            <a:ext cx="4811316" cy="6257728"/>
          </a:xfrm>
        </p:spPr>
        <p:txBody>
          <a:bodyPr/>
          <a:lstStyle>
            <a:lvl1pPr>
              <a:defRPr lang="en-US" sz="1637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3"/>
          </p:nvPr>
        </p:nvSpPr>
        <p:spPr>
          <a:xfrm>
            <a:off x="5623686" y="353726"/>
            <a:ext cx="4794892" cy="6295681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US" sz="1637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buClr>
                <a:schemeClr val="bg1"/>
              </a:buClr>
              <a:defRPr lang="en-US" sz="1637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buClr>
                <a:schemeClr val="bg1"/>
              </a:buClr>
              <a:defRPr lang="en-US" sz="1637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buClr>
                <a:schemeClr val="bg1"/>
              </a:buClr>
              <a:defRPr lang="en-US" sz="1637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buClr>
                <a:schemeClr val="bg1"/>
              </a:buClr>
              <a:defRPr lang="en-US" sz="1637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194744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1F2118-A90E-5D44-B7E1-44509DDFAE77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67296" y="357451"/>
            <a:ext cx="4811240" cy="6257731"/>
          </a:xfrm>
        </p:spPr>
        <p:txBody>
          <a:bodyPr/>
          <a:lstStyle>
            <a:lvl1pPr>
              <a:defRPr lang="en-US" sz="1637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5345906" y="0"/>
            <a:ext cx="5345907" cy="7559675"/>
          </a:xfrm>
          <a:prstGeom prst="rect">
            <a:avLst/>
          </a:prstGeom>
        </p:spPr>
        <p:txBody>
          <a:bodyPr lIns="91440" tIns="91440" rIns="91440" bIns="91440"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50965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3050EC-5345-5441-AAB0-881D8A9ACC29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9" name="Title"/>
          <p:cNvSpPr>
            <a:spLocks noGrp="1"/>
          </p:cNvSpPr>
          <p:nvPr>
            <p:ph type="title"/>
          </p:nvPr>
        </p:nvSpPr>
        <p:spPr>
          <a:xfrm>
            <a:off x="267296" y="357451"/>
            <a:ext cx="4811240" cy="6257731"/>
          </a:xfrm>
        </p:spPr>
        <p:txBody>
          <a:bodyPr/>
          <a:lstStyle>
            <a:lvl1pPr>
              <a:defRPr lang="en-US" sz="1637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2419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FFF2A5-D0B0-E243-B013-0134F73D745C}"/>
              </a:ext>
            </a:extLst>
          </p:cNvPr>
          <p:cNvSpPr/>
          <p:nvPr/>
        </p:nvSpPr>
        <p:spPr>
          <a:xfrm>
            <a:off x="5345113" y="0"/>
            <a:ext cx="5346700" cy="7559675"/>
          </a:xfrm>
          <a:prstGeom prst="rect">
            <a:avLst/>
          </a:prstGeom>
          <a:solidFill>
            <a:srgbClr val="408BFC"/>
          </a:solidFill>
        </p:spPr>
        <p:txBody>
          <a:bodyPr lIns="0" tIns="0" rIns="0" bIns="0" anchor="ctr"/>
          <a:lstStyle/>
          <a:p>
            <a:pPr algn="ctr">
              <a:defRPr/>
            </a:pPr>
            <a:endParaRPr lang="en-US" sz="1403" err="1">
              <a:latin typeface="Arial"/>
              <a:cs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3BE45CF-CDC7-5141-B164-ACD04A6D8C98}"/>
              </a:ext>
            </a:extLst>
          </p:cNvPr>
          <p:cNvSpPr txBox="1">
            <a:spLocks/>
          </p:cNvSpPr>
          <p:nvPr userDrawn="1"/>
        </p:nvSpPr>
        <p:spPr>
          <a:xfrm>
            <a:off x="266700" y="295275"/>
            <a:ext cx="4811713" cy="560388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sz="2806" dirty="0">
              <a:latin typeface="IBM Plex Sans Light" panose="020B04030502030002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E7F891-3C19-3441-9F05-D62C5E09D0C8}"/>
              </a:ext>
            </a:extLst>
          </p:cNvPr>
          <p:cNvSpPr txBox="1"/>
          <p:nvPr userDrawn="1"/>
        </p:nvSpPr>
        <p:spPr>
          <a:xfrm>
            <a:off x="9485313" y="7024688"/>
            <a:ext cx="1042987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BFBAB8D2-D53A-FA45-A4C9-D499A0152D63}" type="slidenum">
              <a:rPr lang="en-US" sz="702">
                <a:solidFill>
                  <a:schemeClr val="bg1"/>
                </a:solidFill>
                <a:latin typeface="IBM Plex Sans" panose="020B0503050203000203" pitchFamily="34" charset="0"/>
                <a:cs typeface="+mn-cs"/>
              </a:rPr>
              <a:pPr algn="r">
                <a:defRPr/>
              </a:pPr>
              <a:t>‹#›</a:t>
            </a:fld>
            <a:endParaRPr lang="en-US" sz="702" dirty="0">
              <a:solidFill>
                <a:schemeClr val="bg1"/>
              </a:solidFill>
              <a:latin typeface="IBM Plex Sans" panose="020B0503050203000203" pitchFamily="34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6C0BAE-1055-794D-8709-0006AFC4D09F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16" name="Title"/>
          <p:cNvSpPr>
            <a:spLocks noGrp="1"/>
          </p:cNvSpPr>
          <p:nvPr>
            <p:ph type="title"/>
          </p:nvPr>
        </p:nvSpPr>
        <p:spPr>
          <a:xfrm>
            <a:off x="267296" y="357451"/>
            <a:ext cx="4811240" cy="1118250"/>
          </a:xfrm>
        </p:spPr>
        <p:txBody>
          <a:bodyPr/>
          <a:lstStyle>
            <a:lvl1pPr>
              <a:defRPr lang="en-US" sz="1637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67295" y="1857254"/>
            <a:ext cx="4811316" cy="477846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637"/>
            </a:lvl2pPr>
            <a:lvl3pPr>
              <a:lnSpc>
                <a:spcPct val="114000"/>
              </a:lnSpc>
              <a:buClr>
                <a:schemeClr val="tx2"/>
              </a:buClr>
              <a:defRPr sz="1637"/>
            </a:lvl3pPr>
            <a:lvl4pPr>
              <a:lnSpc>
                <a:spcPct val="114000"/>
              </a:lnSpc>
              <a:buClr>
                <a:schemeClr val="tx2"/>
              </a:buClr>
              <a:defRPr sz="1637"/>
            </a:lvl4pPr>
            <a:lvl5pPr>
              <a:lnSpc>
                <a:spcPct val="114000"/>
              </a:lnSpc>
              <a:buClr>
                <a:schemeClr val="tx2"/>
              </a:buClr>
              <a:defRPr sz="1637"/>
            </a:lvl5pPr>
            <a:lvl6pPr marL="1700222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613202" y="1857254"/>
            <a:ext cx="4811236" cy="47784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chemeClr val="bg1"/>
              </a:buClr>
              <a:defRPr lang="en-US" sz="1637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bg1"/>
              </a:buClr>
              <a:defRPr lang="en-US" sz="1637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bg1"/>
              </a:buClr>
              <a:defRPr lang="en-US" sz="1637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bg1"/>
              </a:buClr>
              <a:defRPr lang="en-US" sz="1637" kern="0" dirty="0" smtClean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bg1"/>
              </a:buClr>
              <a:defRPr lang="en-US" sz="1637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061743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D28D56B-4025-D44F-92CB-BA3A1522F5D3}"/>
              </a:ext>
            </a:extLst>
          </p:cNvPr>
          <p:cNvSpPr/>
          <p:nvPr/>
        </p:nvSpPr>
        <p:spPr>
          <a:xfrm>
            <a:off x="5345113" y="0"/>
            <a:ext cx="5346700" cy="7559675"/>
          </a:xfrm>
          <a:prstGeom prst="rect">
            <a:avLst/>
          </a:prstGeom>
          <a:solidFill>
            <a:srgbClr val="DBFBFB"/>
          </a:solidFill>
        </p:spPr>
        <p:txBody>
          <a:bodyPr lIns="0" tIns="0" rIns="0" bIns="0" anchor="ctr"/>
          <a:lstStyle/>
          <a:p>
            <a:pPr algn="ctr">
              <a:defRPr/>
            </a:pPr>
            <a:endParaRPr lang="en-US" sz="1403" err="1">
              <a:latin typeface="Arial"/>
              <a:cs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1393EE5-4FC6-E845-8EC5-3B191F2C5142}"/>
              </a:ext>
            </a:extLst>
          </p:cNvPr>
          <p:cNvSpPr txBox="1">
            <a:spLocks/>
          </p:cNvSpPr>
          <p:nvPr userDrawn="1"/>
        </p:nvSpPr>
        <p:spPr>
          <a:xfrm>
            <a:off x="266700" y="295275"/>
            <a:ext cx="4811713" cy="560388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sz="2806" dirty="0">
              <a:latin typeface="IBM Plex Sans Light" panose="020B04030502030002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395EF8-2A5C-FC45-8BCC-BD5937B53A70}"/>
              </a:ext>
            </a:extLst>
          </p:cNvPr>
          <p:cNvSpPr txBox="1"/>
          <p:nvPr userDrawn="1"/>
        </p:nvSpPr>
        <p:spPr>
          <a:xfrm>
            <a:off x="9485313" y="7024688"/>
            <a:ext cx="1042987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AB6B1F6D-46BB-4743-98DA-00D4CF8C13AF}" type="slidenum">
              <a:rPr lang="en-US" sz="702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pPr algn="r">
                <a:defRPr/>
              </a:pPr>
              <a:t>‹#›</a:t>
            </a:fld>
            <a:endParaRPr lang="en-US" sz="702" dirty="0">
              <a:solidFill>
                <a:schemeClr val="tx2"/>
              </a:solidFill>
              <a:latin typeface="IBM Plex Sans" panose="020B0503050203000203" pitchFamily="34" charset="0"/>
              <a:cs typeface="+mn-cs"/>
            </a:endParaRPr>
          </a:p>
        </p:txBody>
      </p:sp>
      <p:sp>
        <p:nvSpPr>
          <p:cNvPr id="17" name="Title"/>
          <p:cNvSpPr>
            <a:spLocks noGrp="1"/>
          </p:cNvSpPr>
          <p:nvPr>
            <p:ph type="title"/>
          </p:nvPr>
        </p:nvSpPr>
        <p:spPr>
          <a:xfrm>
            <a:off x="267296" y="357451"/>
            <a:ext cx="4811240" cy="1118250"/>
          </a:xfrm>
        </p:spPr>
        <p:txBody>
          <a:bodyPr/>
          <a:lstStyle>
            <a:lvl1pPr>
              <a:defRPr lang="en-US" sz="1637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67295" y="1857254"/>
            <a:ext cx="4811316" cy="477846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637"/>
            </a:lvl2pPr>
            <a:lvl3pPr>
              <a:lnSpc>
                <a:spcPct val="114000"/>
              </a:lnSpc>
              <a:buClr>
                <a:schemeClr val="tx2"/>
              </a:buClr>
              <a:defRPr sz="1637"/>
            </a:lvl3pPr>
            <a:lvl4pPr>
              <a:lnSpc>
                <a:spcPct val="114000"/>
              </a:lnSpc>
              <a:buClr>
                <a:schemeClr val="tx2"/>
              </a:buClr>
              <a:defRPr sz="1637"/>
            </a:lvl4pPr>
            <a:lvl5pPr>
              <a:lnSpc>
                <a:spcPct val="114000"/>
              </a:lnSpc>
              <a:buClr>
                <a:schemeClr val="tx2"/>
              </a:buClr>
              <a:defRPr sz="1637"/>
            </a:lvl5pPr>
            <a:lvl6pPr marL="1700222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613202" y="1857254"/>
            <a:ext cx="4811236" cy="47784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chemeClr val="tx2"/>
              </a:buClr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chemeClr val="tx2"/>
              </a:buClr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chemeClr val="tx2"/>
              </a:buClr>
              <a:defRPr lang="en-US" sz="1637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74716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0568FA0-FD5C-A34E-B6EF-E786D9D265B3}"/>
              </a:ext>
            </a:extLst>
          </p:cNvPr>
          <p:cNvSpPr/>
          <p:nvPr/>
        </p:nvSpPr>
        <p:spPr>
          <a:xfrm>
            <a:off x="5345113" y="0"/>
            <a:ext cx="5346700" cy="7559675"/>
          </a:xfrm>
          <a:prstGeom prst="rect">
            <a:avLst/>
          </a:prstGeom>
          <a:solidFill>
            <a:schemeClr val="tx1"/>
          </a:solidFill>
        </p:spPr>
        <p:txBody>
          <a:bodyPr lIns="0" tIns="0" rIns="0" bIns="0" anchor="ctr"/>
          <a:lstStyle/>
          <a:p>
            <a:pPr algn="ctr">
              <a:defRPr/>
            </a:pPr>
            <a:endParaRPr lang="en-US" sz="1403" err="1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94E8DE-2675-2947-B396-6D1C5662FD12}"/>
              </a:ext>
            </a:extLst>
          </p:cNvPr>
          <p:cNvSpPr txBox="1">
            <a:spLocks/>
          </p:cNvSpPr>
          <p:nvPr userDrawn="1"/>
        </p:nvSpPr>
        <p:spPr>
          <a:xfrm>
            <a:off x="266700" y="295275"/>
            <a:ext cx="4811713" cy="560388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sz="2806" dirty="0">
              <a:latin typeface="IBM Plex Sans Light" panose="020B0403050203000203" pitchFamily="34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C738007-9209-6342-9991-372C34E2C65C}"/>
              </a:ext>
            </a:extLst>
          </p:cNvPr>
          <p:cNvSpPr txBox="1"/>
          <p:nvPr userDrawn="1"/>
        </p:nvSpPr>
        <p:spPr>
          <a:xfrm>
            <a:off x="9485313" y="7024688"/>
            <a:ext cx="1042987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F5E13FC9-9FC4-EF4C-BB6F-14DF4FF5F5D9}" type="slidenum">
              <a:rPr lang="en-US" sz="702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pPr algn="r">
                <a:defRPr/>
              </a:pPr>
              <a:t>‹#›</a:t>
            </a:fld>
            <a:endParaRPr lang="en-US" sz="702" dirty="0">
              <a:solidFill>
                <a:schemeClr val="tx2"/>
              </a:solidFill>
              <a:latin typeface="IBM Plex Sans" panose="020B0503050203000203" pitchFamily="34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157140-7472-FA44-A8D8-02A8E3065FD8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17" name="Title"/>
          <p:cNvSpPr>
            <a:spLocks noGrp="1"/>
          </p:cNvSpPr>
          <p:nvPr>
            <p:ph type="title"/>
          </p:nvPr>
        </p:nvSpPr>
        <p:spPr>
          <a:xfrm>
            <a:off x="267296" y="357451"/>
            <a:ext cx="4811240" cy="1118250"/>
          </a:xfrm>
        </p:spPr>
        <p:txBody>
          <a:bodyPr/>
          <a:lstStyle>
            <a:lvl1pPr>
              <a:defRPr lang="en-US" sz="1637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67295" y="1857254"/>
            <a:ext cx="4811316" cy="477846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637"/>
            </a:lvl2pPr>
            <a:lvl3pPr>
              <a:lnSpc>
                <a:spcPct val="114000"/>
              </a:lnSpc>
              <a:buClr>
                <a:schemeClr val="tx2"/>
              </a:buClr>
              <a:defRPr sz="1637"/>
            </a:lvl3pPr>
            <a:lvl4pPr>
              <a:lnSpc>
                <a:spcPct val="114000"/>
              </a:lnSpc>
              <a:buClr>
                <a:schemeClr val="tx2"/>
              </a:buClr>
              <a:defRPr sz="1637"/>
            </a:lvl4pPr>
            <a:lvl5pPr>
              <a:lnSpc>
                <a:spcPct val="114000"/>
              </a:lnSpc>
              <a:buClr>
                <a:schemeClr val="tx2"/>
              </a:buClr>
              <a:defRPr sz="1637"/>
            </a:lvl5pPr>
            <a:lvl6pPr marL="1700222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613202" y="1857254"/>
            <a:ext cx="4811236" cy="47784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buClr>
                <a:srgbClr val="171717"/>
              </a:buClr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rgbClr val="171717"/>
              </a:buClr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2pPr>
            <a:lvl3pPr>
              <a:lnSpc>
                <a:spcPct val="114000"/>
              </a:lnSpc>
              <a:buClr>
                <a:srgbClr val="171717"/>
              </a:buClr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3pPr>
            <a:lvl4pPr>
              <a:lnSpc>
                <a:spcPct val="114000"/>
              </a:lnSpc>
              <a:buClr>
                <a:srgbClr val="171717"/>
              </a:buClr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4pPr>
            <a:lvl5pPr>
              <a:lnSpc>
                <a:spcPct val="114000"/>
              </a:lnSpc>
              <a:buClr>
                <a:srgbClr val="171717"/>
              </a:buClr>
              <a:defRPr lang="en-US" sz="1637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208220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Gradient, text,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DEE05B0-85FE-DB4D-9C1F-C86972353099}"/>
              </a:ext>
            </a:extLst>
          </p:cNvPr>
          <p:cNvSpPr txBox="1">
            <a:spLocks/>
          </p:cNvSpPr>
          <p:nvPr userDrawn="1"/>
        </p:nvSpPr>
        <p:spPr>
          <a:xfrm>
            <a:off x="266700" y="295275"/>
            <a:ext cx="4811713" cy="560388"/>
          </a:xfrm>
          <a:prstGeom prst="rect">
            <a:avLst/>
          </a:prstGeom>
        </p:spPr>
        <p:txBody>
          <a:bodyPr lIns="0" tIns="0" rIns="0" bIns="0"/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 sz="2806" dirty="0">
              <a:latin typeface="IBM Plex Sans Light" panose="020B0403050203000203" pitchFamily="34" charset="77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814DC8-980B-1549-A6CC-51ADC96A0E31}"/>
              </a:ext>
            </a:extLst>
          </p:cNvPr>
          <p:cNvSpPr/>
          <p:nvPr userDrawn="1"/>
        </p:nvSpPr>
        <p:spPr>
          <a:xfrm>
            <a:off x="5345113" y="0"/>
            <a:ext cx="5346700" cy="7559675"/>
          </a:xfrm>
          <a:prstGeom prst="rect">
            <a:avLst/>
          </a:prstGeom>
          <a:gradFill flip="none" rotWithShape="1">
            <a:gsLst>
              <a:gs pos="0">
                <a:schemeClr val="accent3"/>
              </a:gs>
              <a:gs pos="100000">
                <a:srgbClr val="92EEEE"/>
              </a:gs>
            </a:gsLst>
            <a:lin ang="2700000" scaled="1"/>
            <a:tileRect/>
          </a:gradFill>
        </p:spPr>
        <p:txBody>
          <a:bodyPr lIns="0" tIns="0" rIns="0" bIns="0" anchor="ctr"/>
          <a:lstStyle/>
          <a:p>
            <a:pPr algn="ctr" defTabSz="801906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403" dirty="0" err="1">
              <a:latin typeface="Arial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B59B1-339C-7242-99B0-5D0723322592}"/>
              </a:ext>
            </a:extLst>
          </p:cNvPr>
          <p:cNvSpPr txBox="1"/>
          <p:nvPr userDrawn="1"/>
        </p:nvSpPr>
        <p:spPr>
          <a:xfrm>
            <a:off x="9485313" y="7024688"/>
            <a:ext cx="1042987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2F8112E1-E149-D846-964C-F493CC707089}" type="slidenum">
              <a:rPr lang="en-US" sz="702">
                <a:solidFill>
                  <a:schemeClr val="bg1"/>
                </a:solidFill>
                <a:latin typeface="IBM Plex Sans" panose="020B0503050203000203" pitchFamily="34" charset="0"/>
                <a:cs typeface="+mn-cs"/>
              </a:rPr>
              <a:pPr algn="r">
                <a:defRPr/>
              </a:pPr>
              <a:t>‹#›</a:t>
            </a:fld>
            <a:endParaRPr lang="en-US" sz="702" dirty="0">
              <a:solidFill>
                <a:schemeClr val="bg1"/>
              </a:solidFill>
              <a:latin typeface="IBM Plex Sans" panose="020B0503050203000203" pitchFamily="34" charset="0"/>
              <a:cs typeface="+mn-cs"/>
            </a:endParaRP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857" y="-2332"/>
            <a:ext cx="5344050" cy="7559675"/>
          </a:xfrm>
          <a:prstGeom prst="rect">
            <a:avLst/>
          </a:prstGeom>
        </p:spPr>
        <p:txBody>
          <a:bodyPr lIns="210312" tIns="164592"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sz="2806">
                <a:solidFill>
                  <a:schemeClr val="bg2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613201" y="4717798"/>
            <a:ext cx="4811238" cy="2042232"/>
          </a:xfrm>
        </p:spPr>
        <p:txBody>
          <a:bodyPr/>
          <a:lstStyle>
            <a:lvl1pPr>
              <a:defRPr lang="en-US" sz="1637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3"/>
          </p:nvPr>
        </p:nvSpPr>
        <p:spPr>
          <a:xfrm>
            <a:off x="5613202" y="314618"/>
            <a:ext cx="4811316" cy="437754"/>
          </a:xfrm>
          <a:prstGeom prst="rect">
            <a:avLst/>
          </a:prstGeom>
        </p:spPr>
        <p:txBody>
          <a:bodyPr/>
          <a:lstStyle>
            <a:lvl1pPr>
              <a:defRPr lang="en-US" sz="1637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7841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E4A68DB-3124-624B-B0EE-80E19BF9032C}"/>
              </a:ext>
            </a:extLst>
          </p:cNvPr>
          <p:cNvSpPr txBox="1"/>
          <p:nvPr userDrawn="1"/>
        </p:nvSpPr>
        <p:spPr>
          <a:xfrm>
            <a:off x="9485313" y="7024688"/>
            <a:ext cx="1042987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875FB1D7-8EED-7841-B851-ECBF3ADD5676}" type="slidenum">
              <a:rPr lang="en-US" sz="702">
                <a:solidFill>
                  <a:schemeClr val="bg1"/>
                </a:solidFill>
                <a:latin typeface="IBM Plex Sans" panose="020B0503050203000203" pitchFamily="34" charset="0"/>
                <a:cs typeface="+mn-cs"/>
              </a:rPr>
              <a:pPr algn="r">
                <a:defRPr/>
              </a:pPr>
              <a:t>‹#›</a:t>
            </a:fld>
            <a:endParaRPr lang="en-US" sz="702" dirty="0">
              <a:solidFill>
                <a:schemeClr val="bg1"/>
              </a:solidFill>
              <a:latin typeface="IBM Plex Sans" panose="020B0503050203000203" pitchFamily="34" charset="0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B151B6-577B-434F-9A57-7CCEFFA96AA0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67296" y="357451"/>
            <a:ext cx="4827946" cy="1128351"/>
          </a:xfrm>
        </p:spPr>
        <p:txBody>
          <a:bodyPr/>
          <a:lstStyle>
            <a:lvl1pPr>
              <a:defRPr lang="en-US" sz="1637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5345907" y="0"/>
            <a:ext cx="2672953" cy="37798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286" b="0" ker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8018860" y="0"/>
            <a:ext cx="2672953" cy="377983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286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5345906" y="3777506"/>
            <a:ext cx="5345907" cy="37821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286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67295" y="1857254"/>
            <a:ext cx="4811316" cy="4750462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637"/>
            </a:lvl2pPr>
            <a:lvl3pPr>
              <a:lnSpc>
                <a:spcPct val="114000"/>
              </a:lnSpc>
              <a:buClr>
                <a:schemeClr val="tx2"/>
              </a:buClr>
              <a:defRPr sz="1637"/>
            </a:lvl3pPr>
            <a:lvl4pPr>
              <a:lnSpc>
                <a:spcPct val="114000"/>
              </a:lnSpc>
              <a:buClr>
                <a:schemeClr val="tx2"/>
              </a:buClr>
              <a:defRPr sz="1637"/>
            </a:lvl4pPr>
            <a:lvl5pPr>
              <a:lnSpc>
                <a:spcPct val="114000"/>
              </a:lnSpc>
              <a:buClr>
                <a:schemeClr val="tx2"/>
              </a:buClr>
              <a:defRPr sz="1637"/>
            </a:lvl5pPr>
            <a:lvl6pPr marL="1700222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22552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426EB40-1058-4141-AE50-E393E30C26F1}"/>
              </a:ext>
            </a:extLst>
          </p:cNvPr>
          <p:cNvSpPr txBox="1"/>
          <p:nvPr userDrawn="1"/>
        </p:nvSpPr>
        <p:spPr>
          <a:xfrm>
            <a:off x="9485313" y="7024688"/>
            <a:ext cx="1042987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28757C2D-90D6-C245-8923-CFAA738F91A7}" type="slidenum">
              <a:rPr lang="en-US" sz="702">
                <a:solidFill>
                  <a:schemeClr val="bg1"/>
                </a:solidFill>
                <a:latin typeface="IBM Plex Sans" panose="020B0503050203000203" pitchFamily="34" charset="0"/>
                <a:cs typeface="+mn-cs"/>
              </a:rPr>
              <a:pPr algn="r">
                <a:defRPr/>
              </a:pPr>
              <a:t>‹#›</a:t>
            </a:fld>
            <a:endParaRPr lang="en-US" sz="702" dirty="0">
              <a:solidFill>
                <a:schemeClr val="bg1"/>
              </a:solidFill>
              <a:latin typeface="IBM Plex Sans" panose="020B0503050203000203" pitchFamily="34" charset="0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C4529-6E1C-E54C-83DB-B12CB519C658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777506"/>
            <a:ext cx="5345907" cy="3782170"/>
          </a:xfrm>
          <a:prstGeom prst="rect">
            <a:avLst/>
          </a:prstGeom>
          <a:solidFill>
            <a:schemeClr val="tx1"/>
          </a:solidFill>
        </p:spPr>
        <p:txBody>
          <a:bodyPr lIns="219456" tIns="201168" rIns="228600" bIns="228600"/>
          <a:lstStyle>
            <a:lvl1pPr>
              <a:defRPr lang="en-US" sz="1286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8018860" y="-19523"/>
            <a:ext cx="2672953" cy="37970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286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5345907" y="-19524"/>
            <a:ext cx="2672953" cy="377983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286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5345906" y="3777506"/>
            <a:ext cx="5345907" cy="378217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286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itle"/>
          <p:cNvSpPr>
            <a:spLocks noGrp="1"/>
          </p:cNvSpPr>
          <p:nvPr>
            <p:ph type="title"/>
          </p:nvPr>
        </p:nvSpPr>
        <p:spPr>
          <a:xfrm>
            <a:off x="267296" y="357451"/>
            <a:ext cx="4827946" cy="1128351"/>
          </a:xfrm>
        </p:spPr>
        <p:txBody>
          <a:bodyPr/>
          <a:lstStyle>
            <a:lvl1pPr>
              <a:defRPr lang="en-US" sz="1637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42577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CE94F01-506C-7040-A150-70FB65BE48C7}"/>
              </a:ext>
            </a:extLst>
          </p:cNvPr>
          <p:cNvSpPr txBox="1"/>
          <p:nvPr userDrawn="1"/>
        </p:nvSpPr>
        <p:spPr>
          <a:xfrm>
            <a:off x="9485313" y="7024688"/>
            <a:ext cx="1042987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59D12726-E244-2348-9093-4F5D5CF72F19}" type="slidenum">
              <a:rPr lang="en-US" sz="702">
                <a:solidFill>
                  <a:schemeClr val="bg1"/>
                </a:solidFill>
                <a:latin typeface="IBM Plex Sans" panose="020B0503050203000203" pitchFamily="34" charset="0"/>
                <a:cs typeface="+mn-cs"/>
              </a:rPr>
              <a:pPr algn="r">
                <a:defRPr/>
              </a:pPr>
              <a:t>‹#›</a:t>
            </a:fld>
            <a:endParaRPr lang="en-US" sz="702" dirty="0">
              <a:solidFill>
                <a:schemeClr val="bg1"/>
              </a:solidFill>
              <a:latin typeface="IBM Plex Sans" panose="020B0503050203000203" pitchFamily="34" charset="0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AE32C-C7B3-ED4C-B6F4-8D2091FC97D5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" y="0"/>
            <a:ext cx="10691812" cy="3776475"/>
          </a:xfrm>
          <a:noFill/>
        </p:spPr>
        <p:txBody>
          <a:bodyPr lIns="182880" tIns="164592" rIns="228600" bIns="228600"/>
          <a:lstStyle>
            <a:lvl1pPr>
              <a:defRPr sz="5613" b="0" i="0">
                <a:latin typeface="IBM Plex Sans Light" panose="020B04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sz="quarter" idx="20"/>
          </p:nvPr>
        </p:nvSpPr>
        <p:spPr>
          <a:xfrm>
            <a:off x="0" y="3777506"/>
            <a:ext cx="2672953" cy="3782170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1069208" rtl="0" eaLnBrk="1" fontAlgn="base" latinLnBrk="0" hangingPunct="1">
              <a:lnSpc>
                <a:spcPct val="100000"/>
              </a:lnSpc>
              <a:spcBef>
                <a:spcPts val="1286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286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9"/>
          </p:nvPr>
        </p:nvSpPr>
        <p:spPr>
          <a:xfrm>
            <a:off x="2672955" y="3777506"/>
            <a:ext cx="2672953" cy="3782170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286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quarter" idx="17"/>
          </p:nvPr>
        </p:nvSpPr>
        <p:spPr>
          <a:xfrm>
            <a:off x="5345907" y="3777504"/>
            <a:ext cx="2672953" cy="3782171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286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8018860" y="3777504"/>
            <a:ext cx="2672953" cy="378217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286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6205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1688" y="1957388"/>
            <a:ext cx="4468812" cy="4302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22900" y="1957388"/>
            <a:ext cx="4470400" cy="43021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6DC28F3C-E184-6743-A3E8-165E9753546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IBM Confidential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F3D8811A-AB00-A941-A3D3-BF7FA5680CE4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1A4F4-64D1-3546-BEC7-344DBB46AD44}" type="datetime1">
              <a:rPr lang="en-US"/>
              <a:pPr>
                <a:defRPr/>
              </a:pPr>
              <a:t>11/4/21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255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C0648748-E729-624C-B864-AA5B5D100770}"/>
              </a:ext>
            </a:extLst>
          </p:cNvPr>
          <p:cNvSpPr txBox="1">
            <a:spLocks/>
          </p:cNvSpPr>
          <p:nvPr userDrawn="1"/>
        </p:nvSpPr>
        <p:spPr>
          <a:xfrm>
            <a:off x="8286750" y="7037388"/>
            <a:ext cx="2138363" cy="24447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r" defTabSz="685983" rtl="0" eaLnBrk="1" latinLnBrk="0" hangingPunct="1">
              <a:defRPr sz="600" kern="120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lvl1pPr>
            <a:lvl2pPr marL="342991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983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974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966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957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949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940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932" algn="l" defTabSz="685983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B4BD24B2-A573-A94F-89AE-423AF9504287}" type="slidenum">
              <a:rPr lang="en-US" sz="702" smtClean="0"/>
              <a:pPr>
                <a:defRPr/>
              </a:pPr>
              <a:t>‹#›</a:t>
            </a:fld>
            <a:endParaRPr lang="en-US" sz="702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4D733-03CD-8E4C-97C0-F444918613AB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8" name="Content Placeholder 1"/>
          <p:cNvSpPr>
            <a:spLocks noGrp="1"/>
          </p:cNvSpPr>
          <p:nvPr>
            <p:ph sz="quarter" idx="20"/>
          </p:nvPr>
        </p:nvSpPr>
        <p:spPr>
          <a:xfrm>
            <a:off x="0" y="4"/>
            <a:ext cx="2672953" cy="7559672"/>
          </a:xfrm>
          <a:prstGeom prst="rect">
            <a:avLst/>
          </a:prstGeom>
          <a:solidFill>
            <a:schemeClr val="accent5"/>
          </a:solidFill>
        </p:spPr>
        <p:txBody>
          <a:bodyPr lIns="219456" tIns="201168" rIns="228600" bIns="228600"/>
          <a:lstStyle>
            <a:lvl1pPr marL="0" algn="l" defTabSz="1069208" rtl="0" eaLnBrk="1" fontAlgn="base" latinLnBrk="0" hangingPunct="1">
              <a:lnSpc>
                <a:spcPct val="100000"/>
              </a:lnSpc>
              <a:spcBef>
                <a:spcPts val="1286"/>
              </a:spcBef>
              <a:spcAft>
                <a:spcPct val="0"/>
              </a:spcAft>
              <a:buClr>
                <a:srgbClr val="6D6E70"/>
              </a:buClr>
              <a:buSzPct val="90000"/>
              <a:buFont typeface="Wingdings" pitchFamily="2" charset="2"/>
              <a:buNone/>
              <a:defRPr lang="en-US" sz="1286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quarter" idx="19"/>
          </p:nvPr>
        </p:nvSpPr>
        <p:spPr>
          <a:xfrm>
            <a:off x="2672955" y="4"/>
            <a:ext cx="2672953" cy="7559672"/>
          </a:xfrm>
          <a:prstGeom prst="rect">
            <a:avLst/>
          </a:prstGeom>
          <a:solidFill>
            <a:srgbClr val="171717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286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7"/>
          </p:nvPr>
        </p:nvSpPr>
        <p:spPr>
          <a:xfrm>
            <a:off x="5345907" y="0"/>
            <a:ext cx="2672953" cy="7559675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286" b="0" kern="0" dirty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8"/>
          </p:nvPr>
        </p:nvSpPr>
        <p:spPr>
          <a:xfrm>
            <a:off x="8018860" y="0"/>
            <a:ext cx="2672953" cy="755967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219456" tIns="201168" rIns="228600" bIns="228600"/>
          <a:lstStyle>
            <a:lvl1pPr>
              <a:defRPr lang="en-US" sz="1286" b="0" kern="0" dirty="0">
                <a:solidFill>
                  <a:schemeClr val="bg1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lide Number Placeholde">
            <a:extLst>
              <a:ext uri="{FF2B5EF4-FFF2-40B4-BE49-F238E27FC236}">
                <a16:creationId xmlns:a16="http://schemas.microsoft.com/office/drawing/2014/main" id="{1A998E93-64DD-9747-BAE2-BDD21054142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>
          <a:xfrm>
            <a:off x="8286750" y="7037388"/>
            <a:ext cx="2138363" cy="2444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9A33F44-D32F-EC4C-996E-93F9BD6BEF3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23945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3675C80-D296-CF4E-A2E1-170383D09A12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67295" y="349984"/>
            <a:ext cx="4822008" cy="1128351"/>
          </a:xfrm>
        </p:spPr>
        <p:txBody>
          <a:bodyPr/>
          <a:lstStyle>
            <a:lvl1pPr>
              <a:defRPr lang="en-US" sz="1637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67295" y="1857254"/>
            <a:ext cx="2138363" cy="477846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637"/>
            </a:lvl2pPr>
            <a:lvl3pPr>
              <a:lnSpc>
                <a:spcPct val="114000"/>
              </a:lnSpc>
              <a:buClr>
                <a:schemeClr val="tx2"/>
              </a:buClr>
              <a:defRPr sz="1637"/>
            </a:lvl3pPr>
            <a:lvl4pPr>
              <a:lnSpc>
                <a:spcPct val="114000"/>
              </a:lnSpc>
              <a:buClr>
                <a:schemeClr val="tx2"/>
              </a:buClr>
              <a:defRPr sz="1637"/>
            </a:lvl4pPr>
            <a:lvl5pPr>
              <a:lnSpc>
                <a:spcPct val="114000"/>
              </a:lnSpc>
              <a:buClr>
                <a:schemeClr val="tx2"/>
              </a:buClr>
              <a:defRPr sz="1637"/>
            </a:lvl5pPr>
            <a:lvl6pPr marL="1700222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4"/>
          </p:nvPr>
        </p:nvSpPr>
        <p:spPr>
          <a:xfrm>
            <a:off x="2940205" y="1855594"/>
            <a:ext cx="4822006" cy="477846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637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637"/>
            </a:lvl2pPr>
            <a:lvl3pPr>
              <a:lnSpc>
                <a:spcPct val="114000"/>
              </a:lnSpc>
              <a:buClr>
                <a:schemeClr val="tx2"/>
              </a:buClr>
              <a:defRPr sz="1637"/>
            </a:lvl3pPr>
            <a:lvl4pPr>
              <a:lnSpc>
                <a:spcPct val="114000"/>
              </a:lnSpc>
              <a:buClr>
                <a:schemeClr val="tx2"/>
              </a:buClr>
              <a:defRPr sz="1637"/>
            </a:lvl4pPr>
            <a:lvl5pPr>
              <a:lnSpc>
                <a:spcPct val="114000"/>
              </a:lnSpc>
              <a:buClr>
                <a:schemeClr val="tx2"/>
              </a:buClr>
              <a:defRPr sz="1637"/>
            </a:lvl5pPr>
            <a:lvl6pPr marL="1700222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50655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2DF05-542F-7040-B69A-ED2130CE0188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7" name="Title"/>
          <p:cNvSpPr>
            <a:spLocks noGrp="1"/>
          </p:cNvSpPr>
          <p:nvPr>
            <p:ph type="title"/>
          </p:nvPr>
        </p:nvSpPr>
        <p:spPr>
          <a:xfrm>
            <a:off x="267295" y="349984"/>
            <a:ext cx="4807158" cy="1128351"/>
          </a:xfrm>
        </p:spPr>
        <p:txBody>
          <a:bodyPr/>
          <a:lstStyle>
            <a:lvl1pPr>
              <a:defRPr lang="en-US" sz="1637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67295" y="1857254"/>
            <a:ext cx="2138363" cy="477846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3"/>
            </a:lvl2pPr>
            <a:lvl3pPr>
              <a:lnSpc>
                <a:spcPct val="114000"/>
              </a:lnSpc>
              <a:buClr>
                <a:schemeClr val="tx2"/>
              </a:buClr>
              <a:defRPr sz="1403"/>
            </a:lvl3pPr>
            <a:lvl4pPr>
              <a:lnSpc>
                <a:spcPct val="114000"/>
              </a:lnSpc>
              <a:buClr>
                <a:schemeClr val="tx2"/>
              </a:buClr>
              <a:defRPr sz="1403"/>
            </a:lvl4pPr>
            <a:lvl5pPr>
              <a:lnSpc>
                <a:spcPct val="114000"/>
              </a:lnSpc>
              <a:buClr>
                <a:schemeClr val="tx2"/>
              </a:buClr>
              <a:defRPr sz="1403"/>
            </a:lvl5pPr>
            <a:lvl6pPr marL="1700222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1419429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A005F55-F236-1141-819D-9E430FD55B01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5345906" y="0"/>
            <a:ext cx="5345907" cy="7559675"/>
          </a:xfrm>
          <a:prstGeom prst="rect">
            <a:avLst/>
          </a:prstGeom>
        </p:spPr>
        <p:txBody>
          <a:bodyPr lIns="91440" tIns="91440" rIns="91440" bIns="91440" rtlCol="0">
            <a:noAutofit/>
          </a:bodyPr>
          <a:lstStyle/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itle"/>
          <p:cNvSpPr>
            <a:spLocks noGrp="1"/>
          </p:cNvSpPr>
          <p:nvPr>
            <p:ph type="title"/>
          </p:nvPr>
        </p:nvSpPr>
        <p:spPr>
          <a:xfrm>
            <a:off x="267295" y="349984"/>
            <a:ext cx="4807158" cy="1128351"/>
          </a:xfrm>
        </p:spPr>
        <p:txBody>
          <a:bodyPr/>
          <a:lstStyle>
            <a:lvl1pPr>
              <a:defRPr lang="en-US" sz="1637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67295" y="1857254"/>
            <a:ext cx="2138363" cy="477846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3"/>
            </a:lvl2pPr>
            <a:lvl3pPr>
              <a:lnSpc>
                <a:spcPct val="114000"/>
              </a:lnSpc>
              <a:buClr>
                <a:schemeClr val="tx2"/>
              </a:buClr>
              <a:defRPr sz="1403"/>
            </a:lvl3pPr>
            <a:lvl4pPr>
              <a:lnSpc>
                <a:spcPct val="114000"/>
              </a:lnSpc>
              <a:buClr>
                <a:schemeClr val="tx2"/>
              </a:buClr>
              <a:defRPr sz="1403"/>
            </a:lvl4pPr>
            <a:lvl5pPr>
              <a:lnSpc>
                <a:spcPct val="114000"/>
              </a:lnSpc>
              <a:buClr>
                <a:schemeClr val="tx2"/>
              </a:buClr>
              <a:defRPr sz="1403"/>
            </a:lvl5pPr>
            <a:lvl6pPr marL="1700222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"/>
          <p:cNvSpPr>
            <a:spLocks noGrp="1"/>
          </p:cNvSpPr>
          <p:nvPr>
            <p:ph type="body" sz="quarter" idx="15"/>
          </p:nvPr>
        </p:nvSpPr>
        <p:spPr>
          <a:xfrm>
            <a:off x="2940205" y="1855594"/>
            <a:ext cx="2138363" cy="477846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3"/>
            </a:lvl2pPr>
            <a:lvl3pPr>
              <a:lnSpc>
                <a:spcPct val="114000"/>
              </a:lnSpc>
              <a:buClr>
                <a:schemeClr val="tx2"/>
              </a:buClr>
              <a:defRPr sz="1403"/>
            </a:lvl3pPr>
            <a:lvl4pPr>
              <a:lnSpc>
                <a:spcPct val="114000"/>
              </a:lnSpc>
              <a:buClr>
                <a:schemeClr val="tx2"/>
              </a:buClr>
              <a:defRPr sz="1403"/>
            </a:lvl4pPr>
            <a:lvl5pPr>
              <a:lnSpc>
                <a:spcPct val="114000"/>
              </a:lnSpc>
              <a:buClr>
                <a:schemeClr val="tx2"/>
              </a:buClr>
              <a:defRPr sz="1403"/>
            </a:lvl5pPr>
            <a:lvl6pPr marL="1700222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80738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C74409A-F1E2-A145-B438-F1425C5D9D66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613202" y="1768347"/>
            <a:ext cx="4811316" cy="4839371"/>
          </a:xfrm>
          <a:prstGeom prst="rect">
            <a:avLst/>
          </a:prstGeom>
        </p:spPr>
        <p:txBody>
          <a:bodyPr/>
          <a:lstStyle>
            <a:lvl1pPr>
              <a:lnSpc>
                <a:spcPct val="120000"/>
              </a:lnSpc>
              <a:defRPr sz="2806" b="0" i="0">
                <a:latin typeface="IBM Plex Sans Light" panose="020B0403050203000203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itle"/>
          <p:cNvSpPr>
            <a:spLocks noGrp="1"/>
          </p:cNvSpPr>
          <p:nvPr>
            <p:ph type="title"/>
          </p:nvPr>
        </p:nvSpPr>
        <p:spPr>
          <a:xfrm>
            <a:off x="267295" y="349984"/>
            <a:ext cx="4807158" cy="1128351"/>
          </a:xfrm>
        </p:spPr>
        <p:txBody>
          <a:bodyPr/>
          <a:lstStyle>
            <a:lvl1pPr>
              <a:defRPr lang="en-US" sz="1637" b="0" kern="0" dirty="0">
                <a:solidFill>
                  <a:srgbClr val="0062FF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67295" y="1857254"/>
            <a:ext cx="2138363" cy="477846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3"/>
            </a:lvl2pPr>
            <a:lvl3pPr>
              <a:lnSpc>
                <a:spcPct val="114000"/>
              </a:lnSpc>
              <a:buClr>
                <a:schemeClr val="tx2"/>
              </a:buClr>
              <a:defRPr sz="1403"/>
            </a:lvl3pPr>
            <a:lvl4pPr>
              <a:lnSpc>
                <a:spcPct val="114000"/>
              </a:lnSpc>
              <a:buClr>
                <a:schemeClr val="tx2"/>
              </a:buClr>
              <a:defRPr sz="1403"/>
            </a:lvl4pPr>
            <a:lvl5pPr>
              <a:lnSpc>
                <a:spcPct val="114000"/>
              </a:lnSpc>
              <a:buClr>
                <a:schemeClr val="tx2"/>
              </a:buClr>
              <a:defRPr sz="1403"/>
            </a:lvl5pPr>
            <a:lvl6pPr marL="1700222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"/>
          <p:cNvSpPr>
            <a:spLocks noGrp="1"/>
          </p:cNvSpPr>
          <p:nvPr>
            <p:ph type="body" sz="quarter" idx="15"/>
          </p:nvPr>
        </p:nvSpPr>
        <p:spPr>
          <a:xfrm>
            <a:off x="2940205" y="1855594"/>
            <a:ext cx="2138363" cy="477846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lang="en-US" sz="1403" kern="0" dirty="0" smtClean="0">
                <a:solidFill>
                  <a:schemeClr val="tx2"/>
                </a:solidFill>
                <a:latin typeface="IBM Plex Sans" panose="020B0503050203000203" pitchFamily="34" charset="0"/>
                <a:ea typeface="IBM Plex Sans" panose="020B0503050203000203" pitchFamily="34" charset="0"/>
                <a:cs typeface="IBM Plex Sans" panose="020B0503050203000203" pitchFamily="34" charset="0"/>
              </a:defRPr>
            </a:lvl1pPr>
            <a:lvl2pPr>
              <a:lnSpc>
                <a:spcPct val="114000"/>
              </a:lnSpc>
              <a:buClr>
                <a:schemeClr val="tx2"/>
              </a:buClr>
              <a:defRPr sz="1403"/>
            </a:lvl2pPr>
            <a:lvl3pPr>
              <a:lnSpc>
                <a:spcPct val="114000"/>
              </a:lnSpc>
              <a:buClr>
                <a:schemeClr val="tx2"/>
              </a:buClr>
              <a:defRPr sz="1403"/>
            </a:lvl3pPr>
            <a:lvl4pPr>
              <a:lnSpc>
                <a:spcPct val="114000"/>
              </a:lnSpc>
              <a:buClr>
                <a:schemeClr val="tx2"/>
              </a:buClr>
              <a:defRPr sz="1403"/>
            </a:lvl4pPr>
            <a:lvl5pPr>
              <a:lnSpc>
                <a:spcPct val="114000"/>
              </a:lnSpc>
              <a:buClr>
                <a:schemeClr val="tx2"/>
              </a:buClr>
              <a:defRPr sz="1403"/>
            </a:lvl5pPr>
            <a:lvl6pPr marL="1700222" indent="0">
              <a:buNone/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76450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9BFF90-AC13-5046-9493-4A26830F3017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319624257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6EA20A-1329-9245-AD0A-F927BC301303}"/>
              </a:ext>
            </a:extLst>
          </p:cNvPr>
          <p:cNvSpPr/>
          <p:nvPr userDrawn="1"/>
        </p:nvSpPr>
        <p:spPr bwMode="auto">
          <a:xfrm>
            <a:off x="115888" y="6853238"/>
            <a:ext cx="2276475" cy="519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42094" tIns="42094" rIns="42094" bIns="42094"/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37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ED8200-39EA-E440-BE24-FAB33EE320F4}"/>
              </a:ext>
            </a:extLst>
          </p:cNvPr>
          <p:cNvSpPr/>
          <p:nvPr userDrawn="1"/>
        </p:nvSpPr>
        <p:spPr bwMode="auto">
          <a:xfrm>
            <a:off x="8299450" y="6867525"/>
            <a:ext cx="2276475" cy="519113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42094" tIns="42094" rIns="42094" bIns="42094"/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637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4B3F5B-C8A8-C143-B4E0-204967163810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49887218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04D120-AA3B-C545-86FE-1F5449163D2E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pic>
        <p:nvPicPr>
          <p:cNvPr id="3" name="Picture 53" descr="A picture containing shape&#10;&#10;Description automatically generated">
            <a:extLst>
              <a:ext uri="{FF2B5EF4-FFF2-40B4-BE49-F238E27FC236}">
                <a16:creationId xmlns:a16="http://schemas.microsoft.com/office/drawing/2014/main" id="{296AD078-033F-C64A-9160-7B179EF866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314700"/>
            <a:ext cx="1852613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774965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atson-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421232-54F7-7F41-8AF7-A4463C328943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Interoperability / © 2020 IBM Corporation</a:t>
            </a:r>
          </a:p>
        </p:txBody>
      </p:sp>
      <p:pic>
        <p:nvPicPr>
          <p:cNvPr id="3" name="Picture 53" descr="Icon&#10;&#10;Description automatically generated">
            <a:extLst>
              <a:ext uri="{FF2B5EF4-FFF2-40B4-BE49-F238E27FC236}">
                <a16:creationId xmlns:a16="http://schemas.microsoft.com/office/drawing/2014/main" id="{181465AC-FEFA-B941-9634-2AAD077DBE2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3319463"/>
            <a:ext cx="1846263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19088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>
            <a:extLst>
              <a:ext uri="{FF2B5EF4-FFF2-40B4-BE49-F238E27FC236}">
                <a16:creationId xmlns:a16="http://schemas.microsoft.com/office/drawing/2014/main" id="{93406BFC-A781-9448-9D5E-11C8FA3BD0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925" y="6808788"/>
            <a:ext cx="6111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51136CC-1795-7044-B645-A55CBE045A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1552719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88" y="303213"/>
            <a:ext cx="9621837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988" y="1692275"/>
            <a:ext cx="4724400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4988" y="2397125"/>
            <a:ext cx="4724400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30838" y="1692275"/>
            <a:ext cx="4725987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30838" y="2397125"/>
            <a:ext cx="4725987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2DBCCD75-1461-F24A-BFDF-9183C390B48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IBM Confidential</a:t>
            </a: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B6FF3BF5-3FF7-F941-AE1F-3DB4418DD8E9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01FA9A-78E1-4049-AAB2-C4DD35630700}" type="datetime1">
              <a:rPr lang="en-US"/>
              <a:pPr>
                <a:defRPr/>
              </a:pPr>
              <a:t>11/4/21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27268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C37CE031-9544-854C-92B8-1561B5BD702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F014EABD-6858-4E45-9C2D-BFEA8E71CE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7C8C9-B951-2247-9821-A487FCEF9E0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17034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5912" y="295668"/>
            <a:ext cx="4843391" cy="11759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56603" y="1827761"/>
            <a:ext cx="4822008" cy="47799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22240" indent="0">
              <a:buNone/>
              <a:defRPr/>
            </a:lvl3pPr>
            <a:lvl4pPr marL="479480" indent="0">
              <a:buNone/>
              <a:defRPr/>
            </a:lvl4pPr>
            <a:lvl5pPr marL="69647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602510" y="1827761"/>
            <a:ext cx="4822008" cy="4779955"/>
          </a:xfrm>
        </p:spPr>
        <p:txBody>
          <a:bodyPr/>
          <a:lstStyle>
            <a:lvl1pPr>
              <a:spcBef>
                <a:spcPts val="0"/>
              </a:spcBef>
              <a:defRPr/>
            </a:lvl1pPr>
            <a:lvl2pPr marL="0" indent="0">
              <a:spcBef>
                <a:spcPts val="0"/>
              </a:spcBef>
              <a:buNone/>
              <a:defRPr/>
            </a:lvl2pPr>
            <a:lvl3pPr marL="222240" indent="0">
              <a:buNone/>
              <a:defRPr/>
            </a:lvl3pPr>
            <a:lvl4pPr marL="479480" indent="0">
              <a:buNone/>
              <a:defRPr/>
            </a:lvl4pPr>
            <a:lvl5pPr marL="69647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Second level</a:t>
            </a:r>
          </a:p>
          <a:p>
            <a:pPr lvl="1"/>
            <a:r>
              <a:rPr lang="en-US" dirty="0"/>
              <a:t>Third level</a:t>
            </a:r>
          </a:p>
          <a:p>
            <a:pPr lvl="1"/>
            <a:r>
              <a:rPr lang="en-US" dirty="0"/>
              <a:t>Fourth level</a:t>
            </a:r>
          </a:p>
          <a:p>
            <a:pPr lvl="1"/>
            <a:r>
              <a:rPr lang="en-US" dirty="0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FC8D507D-E834-A34C-B105-39D64FFDAE0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1F3180D9-3FD6-AA43-BEDB-11D8E480A39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46196B-B5CC-214D-B157-CEC3B235154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920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56604" y="322546"/>
            <a:ext cx="4832699" cy="1182669"/>
          </a:xfrm>
        </p:spPr>
        <p:txBody>
          <a:bodyPr/>
          <a:lstStyle>
            <a:lvl1pPr>
              <a:defRPr sz="176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60377" y="1666488"/>
            <a:ext cx="4918234" cy="4941228"/>
          </a:xfrm>
        </p:spPr>
        <p:txBody>
          <a:bodyPr/>
          <a:lstStyle>
            <a:lvl1pPr>
              <a:lnSpc>
                <a:spcPct val="90000"/>
              </a:lnSpc>
              <a:defRPr sz="3968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6BBB947A-F8E2-F642-A396-DAE9C4DCEF5C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1E420DEA-70F2-7143-9452-1B5A7886EA6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384CFE-6F2D-3B4D-87DA-8C8A6FB894E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5191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56604" y="322546"/>
            <a:ext cx="4832699" cy="1182669"/>
          </a:xfrm>
        </p:spPr>
        <p:txBody>
          <a:bodyPr/>
          <a:lstStyle>
            <a:lvl1pPr>
              <a:defRPr sz="1764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160377" y="1666488"/>
            <a:ext cx="4918234" cy="4941228"/>
          </a:xfrm>
        </p:spPr>
        <p:txBody>
          <a:bodyPr/>
          <a:lstStyle>
            <a:lvl1pPr>
              <a:lnSpc>
                <a:spcPct val="90000"/>
              </a:lnSpc>
              <a:defRPr sz="3968" b="1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3"/>
          </p:nvPr>
        </p:nvSpPr>
        <p:spPr>
          <a:xfrm>
            <a:off x="5345906" y="0"/>
            <a:ext cx="5345907" cy="7559675"/>
          </a:xfrm>
        </p:spPr>
        <p:txBody>
          <a:bodyPr lIns="91440" tIns="91440" rIns="91440" bIns="91440" rtlCol="0">
            <a:noAutofit/>
          </a:bodyPr>
          <a:lstStyle>
            <a:lvl1pPr>
              <a:defRPr baseline="0"/>
            </a:lvl1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52325422-0B89-8940-A585-BCC4F8DB4DD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83792E7A-8FB7-E740-93BC-A98C5A015AE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39C518-3B57-2D48-A2E2-C0CD45CF57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444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60378" y="134394"/>
            <a:ext cx="10264061" cy="6473322"/>
          </a:xfrm>
        </p:spPr>
        <p:txBody>
          <a:bodyPr/>
          <a:lstStyle>
            <a:lvl1pPr>
              <a:defRPr sz="3968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31F51456-25A1-534D-93DA-284D2C6C516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12563275-37DD-8549-8BFF-D46D695E04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923D73-02E8-0749-B506-9CFAEA42A9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16120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5915" y="295667"/>
            <a:ext cx="6504110" cy="63120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F3D2C891-6522-764D-8762-561D7C22D84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ACEA7FF7-CB75-E742-89A2-D58ACC1D679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3A4CD5-54B5-0647-97F9-6A747AFC2A2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610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5912" y="295667"/>
            <a:ext cx="4843391" cy="6312049"/>
          </a:xfrm>
        </p:spPr>
        <p:txBody>
          <a:bodyPr/>
          <a:lstStyle/>
          <a:p>
            <a:r>
              <a:rPr lang="en-US"/>
              <a:t>Click </a:t>
            </a:r>
            <a:r>
              <a:rPr lang="en-US" dirty="0"/>
              <a:t>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602510" y="295667"/>
            <a:ext cx="4822008" cy="63120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7F6246F-B73E-0442-8653-BB8A89BB0A9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28AE5747-754A-F441-BD88-4A7FF9F4EE3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829358-164F-3148-A118-703CABE1DE5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9104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5912" y="295667"/>
            <a:ext cx="4843391" cy="11826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56603" y="1827761"/>
            <a:ext cx="4822008" cy="47799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602511" y="1827761"/>
            <a:ext cx="4821928" cy="47799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12C679E7-45B5-1947-A0EE-2B756A07F99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B5819102-7609-4145-9C8A-29FF1141FC7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C07EFC-822C-C44E-B656-9DC0FED336D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70601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5912" y="295667"/>
            <a:ext cx="4843391" cy="11826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45912" y="1787443"/>
            <a:ext cx="4843391" cy="4820273"/>
          </a:xfrm>
        </p:spPr>
        <p:txBody>
          <a:bodyPr/>
          <a:lstStyle>
            <a:lvl1pPr>
              <a:defRPr sz="2646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602510" y="1827761"/>
            <a:ext cx="4822008" cy="47799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D9A62FC-AA0C-DF43-BBA9-2547D7B59CE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FD188958-7058-604B-8FBE-C70868F86C2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C5BBDD-735E-B144-9BE5-BEE277074A7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6464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5912" y="295667"/>
            <a:ext cx="4843391" cy="11826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6604" y="1827761"/>
            <a:ext cx="2149054" cy="47799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29557" y="1827761"/>
            <a:ext cx="2149054" cy="47799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602510" y="1827761"/>
            <a:ext cx="2149054" cy="47799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275463" y="1827761"/>
            <a:ext cx="2149054" cy="47799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5A28025C-C5A4-2549-95B5-173B7FC51C9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B86C677A-60E5-054B-BEE8-3A86DAF03AB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75C081-4840-A543-886E-2D432D946C7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949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A0156E62-0F9D-0D4B-BE37-4C5E11292D8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IBM Confidential</a:t>
            </a:r>
          </a:p>
        </p:txBody>
      </p:sp>
      <p:sp>
        <p:nvSpPr>
          <p:cNvPr id="4" name="Rectangle 11">
            <a:extLst>
              <a:ext uri="{FF2B5EF4-FFF2-40B4-BE49-F238E27FC236}">
                <a16:creationId xmlns:a16="http://schemas.microsoft.com/office/drawing/2014/main" id="{ECD74990-B569-6B4D-8EAD-42BD756AF83C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06CF99-0A3F-5049-A61E-812DC2C74257}" type="datetime1">
              <a:rPr lang="en-US"/>
              <a:pPr>
                <a:defRPr/>
              </a:pPr>
              <a:t>11/4/21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1163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5912" y="295667"/>
            <a:ext cx="4843391" cy="11826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56603" y="1827761"/>
            <a:ext cx="4822008" cy="47799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5345906" y="0"/>
            <a:ext cx="5345907" cy="7559675"/>
          </a:xfrm>
        </p:spPr>
        <p:txBody>
          <a:bodyPr lIns="91440" tIns="91440" rIns="91440" bIns="91440"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C0ACF546-FBC8-6045-AF0E-36E9B6F6C6D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1BF0F62-67D5-904A-812F-1630C5BB0D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F18A6A-727A-9F4B-96F9-99EAFEE3D49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92845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5912" y="295667"/>
            <a:ext cx="4843391" cy="63120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602510" y="295667"/>
            <a:ext cx="2149054" cy="63120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275463" y="295667"/>
            <a:ext cx="2149054" cy="63120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B148C1C4-E689-EC4F-9579-8E4EA228B0E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67AB29D2-0C13-6E41-85B7-0F23DBABD65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B0657E-9F38-DD47-97EF-B6D08940558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54255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split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ue 60 rectangle" descr="&quot;&quot;">
            <a:extLst>
              <a:ext uri="{FF2B5EF4-FFF2-40B4-BE49-F238E27FC236}">
                <a16:creationId xmlns:a16="http://schemas.microsoft.com/office/drawing/2014/main" id="{15EE5138-9BE2-F34F-B0FE-211FB18F0F73}"/>
              </a:ext>
            </a:extLst>
          </p:cNvPr>
          <p:cNvSpPr/>
          <p:nvPr userDrawn="1"/>
        </p:nvSpPr>
        <p:spPr>
          <a:xfrm>
            <a:off x="5345113" y="0"/>
            <a:ext cx="5346700" cy="7559675"/>
          </a:xfrm>
          <a:prstGeom prst="rect">
            <a:avLst/>
          </a:prstGeom>
          <a:solidFill>
            <a:schemeClr val="accent2"/>
          </a:solidFill>
        </p:spPr>
        <p:txBody>
          <a:bodyPr lIns="0" tIns="0" rIns="0" bIns="0" anchor="ctr"/>
          <a:lstStyle/>
          <a:p>
            <a:pPr algn="ctr">
              <a:defRPr/>
            </a:pPr>
            <a:endParaRPr lang="en-US" sz="1323" dirty="0"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5913" y="295667"/>
            <a:ext cx="4843312" cy="63120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5602510" y="295667"/>
            <a:ext cx="4822008" cy="6312049"/>
          </a:xfr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93D61C18-F7D8-E943-8402-8A0CD3700C8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15BDA045-E082-BE40-B5A6-0211E202C2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16E7FB19-69BC-294F-8DEE-0171164F49D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0233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5912" y="295667"/>
            <a:ext cx="4843391" cy="63120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5345906" y="0"/>
            <a:ext cx="5345907" cy="7559675"/>
          </a:xfrm>
        </p:spPr>
        <p:txBody>
          <a:bodyPr lIns="91440" tIns="91440" rIns="91440" bIns="91440"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B46D44FA-3273-8640-ADB3-204852E2778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4B1F01A-CE21-2543-A00E-B7BE95E9E61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EA798-7B08-B242-93F0-337F990D341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91509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5912" y="295667"/>
            <a:ext cx="4843391" cy="631204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8E61C00C-4839-764E-B295-7F9CA0D249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88E3A792-81D8-5442-97E3-88723024DC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487C46-12B3-6449-819F-6F19125C16B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23937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5912" y="295667"/>
            <a:ext cx="4843391" cy="11826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137C972E-BF87-8D4A-BBC4-6E448D3491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1E5B0065-D9BB-DD41-978C-27857E28F6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0FF5E4-B471-8A4E-BF4A-767D5EF3DE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21657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5912" y="295667"/>
            <a:ext cx="4843391" cy="11826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56603" y="1827761"/>
            <a:ext cx="4822008" cy="47799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5345907" y="0"/>
            <a:ext cx="2672953" cy="37798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8018860" y="0"/>
            <a:ext cx="2672953" cy="3779838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5345906" y="3777506"/>
            <a:ext cx="5345907" cy="3782170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37DABBB0-5677-B246-8B82-F0E558767CAC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A0860E68-51DD-0A47-B902-F4FE7D6A824E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51B888D-41E7-D04C-B47C-6A507ECB7C2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7646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5345907" cy="3779839"/>
          </a:xfrm>
          <a:solidFill>
            <a:srgbClr val="0530AD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5345907" y="0"/>
            <a:ext cx="2672953" cy="3779838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8018860" y="0"/>
            <a:ext cx="2672953" cy="3779838"/>
          </a:xfrm>
          <a:solidFill>
            <a:srgbClr val="061F80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777506"/>
            <a:ext cx="5345907" cy="3782170"/>
          </a:xfr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5345906" y="3777506"/>
            <a:ext cx="5345907" cy="3782170"/>
          </a:xfrm>
          <a:solidFill>
            <a:srgbClr val="0530AD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5EA010E0-B7D3-0B48-8101-C7B960617D1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408A77F5-A624-2E4E-BAEB-A3896F236DC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6F8EBEDE-3D66-6847-8452-EAC1182333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2685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10691813" cy="3776477"/>
          </a:xfrm>
          <a:noFill/>
        </p:spPr>
        <p:txBody>
          <a:bodyPr lIns="182880" tIns="164592" rIns="228600" bIns="228600"/>
          <a:lstStyle>
            <a:lvl1pPr>
              <a:defRPr sz="529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777506"/>
            <a:ext cx="2672953" cy="3782170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2672955" y="3777506"/>
            <a:ext cx="2672953" cy="3782170"/>
          </a:xfrm>
          <a:solidFill>
            <a:srgbClr val="054ADA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5345907" y="3777505"/>
            <a:ext cx="2672953" cy="3782171"/>
          </a:xfrm>
          <a:solidFill>
            <a:schemeClr val="accent2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8018860" y="3777505"/>
            <a:ext cx="2672953" cy="3782171"/>
          </a:xfrm>
          <a:solidFill>
            <a:srgbClr val="6EA6F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E3082CD6-0866-BF46-A383-F1297C75603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93D37CAE-CCBA-EC48-A001-AD0889874C92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B7EB5E8-A118-1E42-A786-CF39E9FFFC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32584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0"/>
            <a:ext cx="10691813" cy="1875919"/>
          </a:xfrm>
          <a:solidFill>
            <a:schemeClr val="bg1"/>
          </a:solidFill>
        </p:spPr>
        <p:txBody>
          <a:bodyPr lIns="210312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"/>
          <p:cNvSpPr>
            <a:spLocks noGrp="1"/>
          </p:cNvSpPr>
          <p:nvPr>
            <p:ph type="pic" sz="quarter" idx="12"/>
          </p:nvPr>
        </p:nvSpPr>
        <p:spPr>
          <a:xfrm>
            <a:off x="0" y="1875919"/>
            <a:ext cx="10691813" cy="5683756"/>
          </a:xfrm>
        </p:spPr>
        <p:txBody>
          <a:bodyPr lIns="91440" tIns="91440" rIns="91440" bIns="91440"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22F4BF57-B5ED-BE49-B1FE-7BAC311E253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C7D58BC-D0AE-8343-940E-13E56CCDF8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8BDE78-FBAA-8641-B589-2CCB1EC323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152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FCE6C694-E2D4-3B4F-ACD2-882EB06D304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IBM Confidential</a:t>
            </a:r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55EF6224-EB98-904E-8604-BDB703374409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267EFE-D167-6540-8CDE-9C5E4F04948C}" type="datetime1">
              <a:rPr lang="en-US"/>
              <a:pPr>
                <a:defRPr/>
              </a:pPr>
              <a:t>11/4/21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3335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0691813" cy="7566395"/>
          </a:xfrm>
        </p:spPr>
        <p:txBody>
          <a:bodyPr lIns="91440" tIns="91440" rIns="91440" bIns="91440"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3" y="3779837"/>
            <a:ext cx="2672957" cy="3779838"/>
          </a:xfrm>
          <a:solidFill>
            <a:schemeClr val="bg1"/>
          </a:solidFill>
        </p:spPr>
        <p:txBody>
          <a:bodyPr lIns="219456" tIns="201168" rIns="228600" bIns="228600"/>
          <a:lstStyle>
            <a:lvl1pPr>
              <a:buClr>
                <a:schemeClr val="tx1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 sz="1102"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 sz="1102"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 sz="1102"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 sz="1102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A4701C70-BA65-294E-B05B-43F5F5D45B3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A2EBC4D3-D1A7-9144-99AC-18A1365B54F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0F72CD-67A5-6E43-9C76-648D78A9E02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21746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2672953" cy="7566395"/>
          </a:xfrm>
          <a:solidFill>
            <a:schemeClr val="accent2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2672953" y="0"/>
            <a:ext cx="2672953" cy="7566395"/>
          </a:xfrm>
          <a:solidFill>
            <a:srgbClr val="054ADA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5345907" y="0"/>
            <a:ext cx="2672953" cy="7566395"/>
          </a:xfrm>
          <a:solidFill>
            <a:srgbClr val="0530AD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8018860" y="0"/>
            <a:ext cx="2672953" cy="7566395"/>
          </a:xfrm>
          <a:solidFill>
            <a:srgbClr val="061F80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5BE22FD1-D52B-9A44-8F28-78933D9FA8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72E3F087-BEED-214F-BDE1-F9042C6BB40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CA988C3-2CA5-DA46-9C76-D738A681AAA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20672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5912" y="295667"/>
            <a:ext cx="4843391" cy="11826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56604" y="1827761"/>
            <a:ext cx="2149054" cy="47799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940249" y="1827761"/>
            <a:ext cx="7484269" cy="47799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A0C2CF99-0EFE-8848-BA87-CF2EB0F164E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FA223678-D690-E840-8A29-29575CAA0C6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8B91DB-7E6A-E04E-B6E4-DFAAC3E79AE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106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5912" y="295667"/>
            <a:ext cx="4843391" cy="11826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245912" y="1574333"/>
            <a:ext cx="10178606" cy="503338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31B6CEB2-94CC-954B-AC1F-64BECC5AA0D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8B208B92-5F67-D848-B75F-886B62306E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466EB3-E4DF-494B-B76D-57DFCA6CA3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4329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5912" y="295667"/>
            <a:ext cx="4843391" cy="1182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56604" y="1827761"/>
            <a:ext cx="2149054" cy="47799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72C0699B-E13C-4D42-962D-8778CA71C4D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CA1ABDE-ABBE-0244-8DBB-DCD8EB8335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AEE531-649B-CC46-893E-5FD1B95A8AA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76053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1: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5912" y="295667"/>
            <a:ext cx="4843391" cy="11826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56604" y="1827761"/>
            <a:ext cx="2149054" cy="47799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929557" y="1827761"/>
            <a:ext cx="2149054" cy="47799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5345906" y="0"/>
            <a:ext cx="5345907" cy="7559675"/>
          </a:xfrm>
        </p:spPr>
        <p:txBody>
          <a:bodyPr lIns="91440" tIns="91440" rIns="91440" bIns="91440" rtlCol="0">
            <a:noAutofit/>
          </a:bodyPr>
          <a:lstStyle/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938E4116-BC64-614A-95C7-FDBE6374B9B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E8038A3-66C2-7344-9AE9-7DE80566CD0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13442B-CAFC-374C-BB28-AAC86F7ED91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818351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5912" y="295667"/>
            <a:ext cx="4843391" cy="1182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56604" y="1827761"/>
            <a:ext cx="2149054" cy="47799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2929557" y="1827761"/>
            <a:ext cx="2149054" cy="477995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5581127" y="1787443"/>
            <a:ext cx="4843391" cy="4820273"/>
          </a:xfrm>
        </p:spPr>
        <p:txBody>
          <a:bodyPr/>
          <a:lstStyle>
            <a:lvl1pPr>
              <a:defRPr sz="2646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F5435E1D-6ACA-5C43-9B62-7C646D93AC5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D111A360-CF0C-0944-8866-9FAB1A0DFFC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9E0E08-8832-EE46-BE71-C4F5EE6FFAC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4681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56604" y="295667"/>
            <a:ext cx="2149054" cy="63120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2929558" y="295667"/>
            <a:ext cx="7494881" cy="6312049"/>
          </a:xfrm>
        </p:spPr>
        <p:txBody>
          <a:bodyPr rIns="91440" bIns="91440" rtlCol="0">
            <a:noAutofit/>
          </a:bodyPr>
          <a:lstStyle/>
          <a:p>
            <a:pPr lvl="0"/>
            <a:r>
              <a:rPr lang="en-US" noProof="0" dirty="0"/>
              <a:t>Click icon to add table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61FE1BEE-EFDE-C947-AF65-FC7793BFFBF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445E382-848A-F349-B6E8-BF820DE32A4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B69AE7-80F0-D043-A328-C2AD7DC5506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6334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15C5523A-3DA8-B148-ADCF-7073E863A4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8FBB8E68-4061-544B-90F8-DE807B6187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507402-454B-0C43-8489-81B075DFE5C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1975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5911" y="286067"/>
            <a:ext cx="9519278" cy="4723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56603" y="1046355"/>
            <a:ext cx="10068633" cy="581735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10DE93B7-1C71-3C44-A642-21CAD7F04E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F1917-5FD3-804C-A5EF-249BF784FB8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FDD2E7EC-E56F-DE47-8318-8D4DF9891BC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66700" y="7046913"/>
            <a:ext cx="4811713" cy="2444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</p:spTree>
    <p:extLst>
      <p:ext uri="{BB962C8B-B14F-4D97-AF65-F5344CB8AC3E}">
        <p14:creationId xmlns:p14="http://schemas.microsoft.com/office/powerpoint/2010/main" val="2707007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4988" y="301625"/>
            <a:ext cx="3517900" cy="127952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9888" y="301625"/>
            <a:ext cx="5976937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4988" y="1581150"/>
            <a:ext cx="3517900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637E384D-14FD-E341-B85E-9D575CE0CD9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IBM Confidential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5F2681FE-0FF1-AB43-834E-CF60BB87D238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147F5E-9060-B746-8D2C-C74CBB5B07EE}" type="datetime1">
              <a:rPr lang="en-US"/>
              <a:pPr>
                <a:defRPr/>
              </a:pPr>
              <a:t>11/4/21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666735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45912" y="295667"/>
            <a:ext cx="4843391" cy="118266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56603" y="1854640"/>
            <a:ext cx="4822008" cy="1925197"/>
          </a:xfrm>
        </p:spPr>
        <p:txBody>
          <a:bodyPr/>
          <a:lstStyle>
            <a:lvl1pPr>
              <a:spcBef>
                <a:spcPts val="0"/>
              </a:spcBef>
              <a:defRPr sz="1102"/>
            </a:lvl1pPr>
            <a:lvl2pPr marL="0" indent="0">
              <a:spcBef>
                <a:spcPts val="0"/>
              </a:spcBef>
              <a:buNone/>
              <a:defRPr/>
            </a:lvl2pPr>
            <a:lvl3pPr marL="222240" indent="0">
              <a:buNone/>
              <a:defRPr/>
            </a:lvl3pPr>
            <a:lvl4pPr marL="479480" indent="0">
              <a:buNone/>
              <a:defRPr/>
            </a:lvl4pPr>
            <a:lvl5pPr marL="69647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56603" y="4717237"/>
            <a:ext cx="7494961" cy="1921837"/>
          </a:xfrm>
        </p:spPr>
        <p:txBody>
          <a:bodyPr anchor="b"/>
          <a:lstStyle>
            <a:lvl1pPr>
              <a:spcBef>
                <a:spcPts val="331"/>
              </a:spcBef>
              <a:defRPr sz="661"/>
            </a:lvl1pPr>
            <a:lvl2pPr>
              <a:defRPr sz="661"/>
            </a:lvl2pPr>
            <a:lvl3pPr>
              <a:defRPr sz="661"/>
            </a:lvl3pPr>
            <a:lvl4pPr>
              <a:defRPr sz="661"/>
            </a:lvl4pPr>
            <a:lvl5pPr>
              <a:defRPr sz="661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">
            <a:extLst>
              <a:ext uri="{FF2B5EF4-FFF2-40B4-BE49-F238E27FC236}">
                <a16:creationId xmlns:a16="http://schemas.microsoft.com/office/drawing/2014/main" id="{8D3CD7AE-8F22-C94E-8C39-D37D7C7370C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38BB894D-DB51-5242-BC3D-1BB76D560AD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CA9A03-083F-7848-9A6A-CC3CF140EC4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20563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">
            <a:extLst>
              <a:ext uri="{FF2B5EF4-FFF2-40B4-BE49-F238E27FC236}">
                <a16:creationId xmlns:a16="http://schemas.microsoft.com/office/drawing/2014/main" id="{5DAFC06A-490C-E84B-87C1-227C6009B9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875" y="3398838"/>
            <a:ext cx="1516063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A33690DC-D129-7D4E-91DD-8D149F8F1D4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4" name="Slide Number Placeholder">
            <a:extLst>
              <a:ext uri="{FF2B5EF4-FFF2-40B4-BE49-F238E27FC236}">
                <a16:creationId xmlns:a16="http://schemas.microsoft.com/office/drawing/2014/main" id="{1862D4E1-B80F-BE49-ACC6-DD88059B2F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CEFEA9-59E9-4246-BC91-527B4B4FFE7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18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5500" y="5291138"/>
            <a:ext cx="6415088" cy="625475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5500" y="674688"/>
            <a:ext cx="6415088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95500" y="5916613"/>
            <a:ext cx="6415088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C9BF960F-FE06-3D44-957C-3D40DD1DD09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IBM Confidential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64198D2-3216-A14F-94B7-3DBA6FDEF20A}"/>
              </a:ext>
            </a:extLst>
          </p:cNvPr>
          <p:cNvSpPr>
            <a:spLocks noGrp="1" noChangeArrowheads="1"/>
          </p:cNvSpPr>
          <p:nvPr>
            <p:ph type="dt" sz="half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7602B7-45C6-DF4C-A12F-59520763C05C}" type="datetime1">
              <a:rPr lang="en-US"/>
              <a:pPr>
                <a:defRPr/>
              </a:pPr>
              <a:t>11/4/21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981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69.xml"/><Relationship Id="rId34" Type="http://schemas.openxmlformats.org/officeDocument/2006/relationships/theme" Target="../theme/theme3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81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68.xml"/><Relationship Id="rId29" Type="http://schemas.openxmlformats.org/officeDocument/2006/relationships/slideLayout" Target="../slideLayouts/slideLayout77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slideLayout" Target="../slideLayouts/slideLayout80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79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8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81299AE4-453D-1048-8BA2-04FF26E267F4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350" y="4763"/>
            <a:ext cx="10675938" cy="41275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36156BD-A7EB-6E4B-BEBB-29E884B5F3E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6350" y="7137400"/>
            <a:ext cx="10675938" cy="41275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0BF51EC-DC6B-2845-ADFD-8C588317E8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9388" y="960438"/>
            <a:ext cx="9642475" cy="54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999" tIns="52499" rIns="104999" bIns="52499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A644496-7CD9-4144-AD5C-5AF71D1CB4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01688" y="1957388"/>
            <a:ext cx="9091612" cy="430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4999" tIns="52499" rIns="104999" bIns="5249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5057E958-DC41-754F-869F-9EB170416FC6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398713" y="46038"/>
            <a:ext cx="4222750" cy="35242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104999" tIns="52499" rIns="104999" bIns="52499">
            <a:spAutoFit/>
          </a:bodyPr>
          <a:lstStyle>
            <a:lvl1pPr defTabSz="1042988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 marL="742950" indent="-285750" defTabSz="1042988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 marL="1143000" indent="-228600" defTabSz="1042988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 marL="1600200" indent="-228600" defTabSz="1042988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 marL="2057400" indent="-228600" defTabSz="1042988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>
              <a:defRPr/>
            </a:pPr>
            <a:r>
              <a:rPr lang="en-US" altLang="en-US" sz="1600" dirty="0"/>
              <a:t>CUMULUS Mainframe Modernization Fabric</a:t>
            </a:r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7E2065D5-6DFE-6245-8943-457446C440E4}"/>
              </a:ext>
            </a:extLst>
          </p:cNvPr>
          <p:cNvSpPr>
            <a:spLocks noChangeArrowheads="1"/>
          </p:cNvSpPr>
          <p:nvPr/>
        </p:nvSpPr>
        <p:spPr bwMode="black">
          <a:xfrm>
            <a:off x="6692900" y="7164388"/>
            <a:ext cx="3867150" cy="273050"/>
          </a:xfrm>
          <a:prstGeom prst="rect">
            <a:avLst/>
          </a:prstGeom>
          <a:noFill/>
          <a:ln>
            <a:noFill/>
          </a:ln>
          <a:effectLst/>
        </p:spPr>
        <p:txBody>
          <a:bodyPr lIns="104999" tIns="52499" rIns="104999" bIns="52499">
            <a:spAutoFit/>
          </a:bodyPr>
          <a:lstStyle>
            <a:lvl1pPr defTabSz="1042988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1pPr>
            <a:lvl2pPr marL="742950" indent="-285750" defTabSz="1042988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2pPr>
            <a:lvl3pPr marL="1143000" indent="-228600" defTabSz="1042988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3pPr>
            <a:lvl4pPr marL="1600200" indent="-228600" defTabSz="1042988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4pPr>
            <a:lvl5pPr marL="2057400" indent="-228600" defTabSz="1042988" eaLnBrk="0" hangingPunct="0"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1100">
                <a:solidFill>
                  <a:srgbClr val="FFFFFF"/>
                </a:solidFill>
                <a:latin typeface="Arial" charset="0"/>
                <a:cs typeface="Arial" charset="0"/>
              </a:defRPr>
            </a:lvl9pPr>
          </a:lstStyle>
          <a:p>
            <a:pPr algn="r">
              <a:defRPr/>
            </a:pPr>
            <a:r>
              <a:rPr lang="en-US" altLang="en-US" dirty="0"/>
              <a:t>© 2021 IBM Corporation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F026AEE9-CF25-4D4F-AFCE-A2CD20AFA74F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invGray">
          <a:xfrm>
            <a:off x="9893300" y="68263"/>
            <a:ext cx="742950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26" name="Rectangle 10">
            <a:extLst>
              <a:ext uri="{FF2B5EF4-FFF2-40B4-BE49-F238E27FC236}">
                <a16:creationId xmlns:a16="http://schemas.microsoft.com/office/drawing/2014/main" id="{2F24A57C-094A-FF4C-86ED-A3712645B7B9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58875" y="7165975"/>
            <a:ext cx="4456113" cy="2714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4999" tIns="52499" rIns="104999" bIns="52499" numCol="1" anchor="t" anchorCtr="0" compatLnSpc="1">
            <a:prstTxWarp prst="textNoShape">
              <a:avLst/>
            </a:prstTxWarp>
          </a:bodyPr>
          <a:lstStyle>
            <a:lvl1pPr defTabSz="1042988"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r>
              <a:rPr lang="en-US"/>
              <a:t>IBM Confidential</a:t>
            </a:r>
          </a:p>
        </p:txBody>
      </p:sp>
      <p:sp>
        <p:nvSpPr>
          <p:cNvPr id="9227" name="Rectangle 11">
            <a:extLst>
              <a:ext uri="{FF2B5EF4-FFF2-40B4-BE49-F238E27FC236}">
                <a16:creationId xmlns:a16="http://schemas.microsoft.com/office/drawing/2014/main" id="{3AEB11CE-FA47-9E45-B1FA-5770975C351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380163" y="7165975"/>
            <a:ext cx="2274887" cy="2714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104999" tIns="52499" rIns="104999" bIns="52499" numCol="1" anchor="t" anchorCtr="0" compatLnSpc="1">
            <a:prstTxWarp prst="textNoShape">
              <a:avLst/>
            </a:prstTxWarp>
          </a:bodyPr>
          <a:lstStyle>
            <a:lvl1pPr defTabSz="1042988"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DB1E64E5-5881-194B-A716-43FDF9B0FE88}" type="datetime1">
              <a:rPr lang="en-US"/>
              <a:pPr>
                <a:defRPr/>
              </a:pPr>
              <a:t>11/4/21</a:t>
            </a:fld>
            <a:endParaRPr lang="en-US"/>
          </a:p>
        </p:txBody>
      </p:sp>
      <p:sp>
        <p:nvSpPr>
          <p:cNvPr id="1035" name="Line 12">
            <a:extLst>
              <a:ext uri="{FF2B5EF4-FFF2-40B4-BE49-F238E27FC236}">
                <a16:creationId xmlns:a16="http://schemas.microsoft.com/office/drawing/2014/main" id="{E7671971-FFD1-A74F-9D30-887D0E26550A}"/>
              </a:ext>
            </a:extLst>
          </p:cNvPr>
          <p:cNvSpPr>
            <a:spLocks noChangeShapeType="1"/>
          </p:cNvSpPr>
          <p:nvPr/>
        </p:nvSpPr>
        <p:spPr bwMode="black">
          <a:xfrm>
            <a:off x="1158875" y="163513"/>
            <a:ext cx="0" cy="258762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6" name="Line 13">
            <a:extLst>
              <a:ext uri="{FF2B5EF4-FFF2-40B4-BE49-F238E27FC236}">
                <a16:creationId xmlns:a16="http://schemas.microsoft.com/office/drawing/2014/main" id="{43B44BA4-89DE-6D4C-B951-7C4AA42FE372}"/>
              </a:ext>
            </a:extLst>
          </p:cNvPr>
          <p:cNvSpPr>
            <a:spLocks noChangeShapeType="1"/>
          </p:cNvSpPr>
          <p:nvPr/>
        </p:nvSpPr>
        <p:spPr bwMode="black">
          <a:xfrm>
            <a:off x="1158875" y="7132638"/>
            <a:ext cx="0" cy="211137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08" r:id="rId1"/>
    <p:sldLayoutId id="2147485673" r:id="rId2"/>
    <p:sldLayoutId id="2147485674" r:id="rId3"/>
    <p:sldLayoutId id="2147485675" r:id="rId4"/>
    <p:sldLayoutId id="2147485676" r:id="rId5"/>
    <p:sldLayoutId id="2147485677" r:id="rId6"/>
    <p:sldLayoutId id="2147485678" r:id="rId7"/>
    <p:sldLayoutId id="2147485679" r:id="rId8"/>
    <p:sldLayoutId id="2147485680" r:id="rId9"/>
    <p:sldLayoutId id="2147485681" r:id="rId10"/>
    <p:sldLayoutId id="2147485682" r:id="rId11"/>
  </p:sldLayoutIdLst>
  <p:hf sldNum="0" hdr="0"/>
  <p:txStyles>
    <p:titleStyle>
      <a:lvl1pPr algn="l" defTabSz="10429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defTabSz="10429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2pPr>
      <a:lvl3pPr algn="l" defTabSz="10429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3pPr>
      <a:lvl4pPr algn="l" defTabSz="10429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4pPr>
      <a:lvl5pPr algn="l" defTabSz="10429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5pPr>
      <a:lvl6pPr marL="457200" algn="l" defTabSz="104298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6pPr>
      <a:lvl7pPr marL="914400" algn="l" defTabSz="104298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7pPr>
      <a:lvl8pPr marL="1371600" algn="l" defTabSz="104298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8pPr>
      <a:lvl9pPr marL="1828800" algn="l" defTabSz="1042988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60350" indent="-260350" algn="l" defTabSz="1042988" rtl="0" eaLnBrk="0" fontAlgn="base" hangingPunct="0">
        <a:spcBef>
          <a:spcPct val="35000"/>
        </a:spcBef>
        <a:spcAft>
          <a:spcPct val="15000"/>
        </a:spcAft>
        <a:buClr>
          <a:schemeClr val="accent2"/>
        </a:buClr>
        <a:buFont typeface="Wingdings" pitchFamily="2" charset="2"/>
        <a:buChar char="§"/>
        <a:defRPr sz="2700" b="1">
          <a:solidFill>
            <a:schemeClr val="tx1"/>
          </a:solidFill>
          <a:latin typeface="+mn-lt"/>
          <a:ea typeface="+mn-ea"/>
          <a:cs typeface="+mn-cs"/>
        </a:defRPr>
      </a:lvl1pPr>
      <a:lvl2pPr marL="520700" indent="-130175" algn="l" defTabSz="1042988" rtl="0" eaLnBrk="0" fontAlgn="base" hangingPunct="0">
        <a:spcBef>
          <a:spcPct val="25000"/>
        </a:spcBef>
        <a:spcAft>
          <a:spcPct val="15000"/>
        </a:spcAft>
        <a:buClr>
          <a:schemeClr val="accent2"/>
        </a:buClr>
        <a:buFont typeface="Arial" panose="020B0604020202020204" pitchFamily="34" charset="0"/>
        <a:buChar char="–"/>
        <a:defRPr sz="2500">
          <a:solidFill>
            <a:schemeClr val="tx1"/>
          </a:solidFill>
          <a:latin typeface="+mn-lt"/>
          <a:cs typeface="+mn-cs"/>
        </a:defRPr>
      </a:lvl2pPr>
      <a:lvl3pPr marL="777875" indent="-125413" algn="l" defTabSz="1042988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2300">
          <a:solidFill>
            <a:schemeClr val="tx1"/>
          </a:solidFill>
          <a:latin typeface="+mn-lt"/>
          <a:cs typeface="+mn-cs"/>
        </a:defRPr>
      </a:lvl3pPr>
      <a:lvl4pPr marL="1041400" indent="-131763" algn="l" defTabSz="1042988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–"/>
        <a:defRPr sz="2100">
          <a:solidFill>
            <a:schemeClr val="tx1"/>
          </a:solidFill>
          <a:latin typeface="+mn-lt"/>
          <a:cs typeface="+mn-cs"/>
        </a:defRPr>
      </a:lvl4pPr>
      <a:lvl5pPr marL="1303338" indent="-131763" algn="l" defTabSz="1042988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sz="2100">
          <a:solidFill>
            <a:schemeClr val="tx1"/>
          </a:solidFill>
          <a:latin typeface="+mn-lt"/>
          <a:cs typeface="+mn-cs"/>
        </a:defRPr>
      </a:lvl5pPr>
      <a:lvl6pPr marL="1760538" indent="-131763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&gt;"/>
        <a:defRPr sz="2100">
          <a:solidFill>
            <a:schemeClr val="tx1"/>
          </a:solidFill>
          <a:latin typeface="+mn-lt"/>
          <a:cs typeface="+mn-cs"/>
        </a:defRPr>
      </a:lvl6pPr>
      <a:lvl7pPr marL="2217738" indent="-131763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&gt;"/>
        <a:defRPr sz="2100">
          <a:solidFill>
            <a:schemeClr val="tx1"/>
          </a:solidFill>
          <a:latin typeface="+mn-lt"/>
          <a:cs typeface="+mn-cs"/>
        </a:defRPr>
      </a:lvl7pPr>
      <a:lvl8pPr marL="2674938" indent="-131763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&gt;"/>
        <a:defRPr sz="2100">
          <a:solidFill>
            <a:schemeClr val="tx1"/>
          </a:solidFill>
          <a:latin typeface="+mn-lt"/>
          <a:cs typeface="+mn-cs"/>
        </a:defRPr>
      </a:lvl8pPr>
      <a:lvl9pPr marL="3132138" indent="-131763" algn="l" defTabSz="1042988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charset="0"/>
        <a:buChar char="&gt;"/>
        <a:defRPr sz="21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">
            <a:extLst>
              <a:ext uri="{FF2B5EF4-FFF2-40B4-BE49-F238E27FC236}">
                <a16:creationId xmlns:a16="http://schemas.microsoft.com/office/drawing/2014/main" id="{774716FD-B903-374C-943B-0C0EE10411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66700" y="349250"/>
            <a:ext cx="4811713" cy="631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Click to edit Master title style</a:t>
            </a:r>
            <a:br>
              <a:rPr lang="en-US" altLang="es-ES"/>
            </a:br>
            <a:r>
              <a:rPr lang="en-US" altLang="es-ES"/>
              <a:t>	</a:t>
            </a:r>
          </a:p>
        </p:txBody>
      </p:sp>
      <p:sp>
        <p:nvSpPr>
          <p:cNvPr id="2051" name="Text Placeholder">
            <a:extLst>
              <a:ext uri="{FF2B5EF4-FFF2-40B4-BE49-F238E27FC236}">
                <a16:creationId xmlns:a16="http://schemas.microsoft.com/office/drawing/2014/main" id="{D607489E-9CE6-AC4B-AD69-E500926ECF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13400" y="349250"/>
            <a:ext cx="4811713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Click to edit Master text styles</a:t>
            </a:r>
          </a:p>
          <a:p>
            <a:pPr lvl="1"/>
            <a:r>
              <a:rPr lang="en-US" altLang="es-ES"/>
              <a:t>Second level</a:t>
            </a:r>
          </a:p>
          <a:p>
            <a:pPr lvl="2"/>
            <a:r>
              <a:rPr lang="en-US" altLang="es-ES"/>
              <a:t>Third level</a:t>
            </a:r>
          </a:p>
          <a:p>
            <a:pPr lvl="3"/>
            <a:r>
              <a:rPr lang="en-US" altLang="es-ES"/>
              <a:t>Fourth level</a:t>
            </a:r>
          </a:p>
          <a:p>
            <a:pPr lvl="4"/>
            <a:r>
              <a:rPr lang="en-US" altLang="es-ES"/>
              <a:t>Fifth level</a:t>
            </a:r>
          </a:p>
        </p:txBody>
      </p:sp>
      <p:grpSp>
        <p:nvGrpSpPr>
          <p:cNvPr id="2052" name="Group 1" descr="Outside edge tick marks for alignment">
            <a:extLst>
              <a:ext uri="{FF2B5EF4-FFF2-40B4-BE49-F238E27FC236}">
                <a16:creationId xmlns:a16="http://schemas.microsoft.com/office/drawing/2014/main" id="{BB1A8B60-B3AC-0E4D-BF1F-0A60C38EE56F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28588" y="-161925"/>
            <a:ext cx="10948988" cy="7883525"/>
            <a:chOff x="-109730" y="-110490"/>
            <a:chExt cx="9364220" cy="5364480"/>
          </a:xfrm>
        </p:grpSpPr>
        <p:grpSp>
          <p:nvGrpSpPr>
            <p:cNvPr id="2055" name="Group 59">
              <a:extLst>
                <a:ext uri="{FF2B5EF4-FFF2-40B4-BE49-F238E27FC236}">
                  <a16:creationId xmlns:a16="http://schemas.microsoft.com/office/drawing/2014/main" id="{D715533B-B1F8-5941-8ABF-5626BC21045F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 descr="&quot;&quot;">
                <a:extLst>
                  <a:ext uri="{FF2B5EF4-FFF2-40B4-BE49-F238E27FC236}">
                    <a16:creationId xmlns:a16="http://schemas.microsoft.com/office/drawing/2014/main" id="{4B4AFE52-E772-DC4E-8D69-6C50C6387AE6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1826" y="-75882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 descr="&quot;&quot;">
                <a:extLst>
                  <a:ext uri="{FF2B5EF4-FFF2-40B4-BE49-F238E27FC236}">
                    <a16:creationId xmlns:a16="http://schemas.microsoft.com/office/drawing/2014/main" id="{E4301724-D6F7-0541-9858-F13A591D2C8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0680" y="-75882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 descr="&quot;&quot;">
                <a:extLst>
                  <a:ext uri="{FF2B5EF4-FFF2-40B4-BE49-F238E27FC236}">
                    <a16:creationId xmlns:a16="http://schemas.microsoft.com/office/drawing/2014/main" id="{27DD163E-F1A5-1643-8122-B49A7A10F617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8778" y="-75882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 descr="&quot;&quot;">
                <a:extLst>
                  <a:ext uri="{FF2B5EF4-FFF2-40B4-BE49-F238E27FC236}">
                    <a16:creationId xmlns:a16="http://schemas.microsoft.com/office/drawing/2014/main" id="{0ED00FFC-E30D-7D48-89C7-416539C0CD2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233" y="-75882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 descr="&quot;&quot;">
                <a:extLst>
                  <a:ext uri="{FF2B5EF4-FFF2-40B4-BE49-F238E27FC236}">
                    <a16:creationId xmlns:a16="http://schemas.microsoft.com/office/drawing/2014/main" id="{AC247520-408E-DA46-93D1-104DAD5CC8F0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087" y="-75882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 descr="&quot;&quot;">
                <a:extLst>
                  <a:ext uri="{FF2B5EF4-FFF2-40B4-BE49-F238E27FC236}">
                    <a16:creationId xmlns:a16="http://schemas.microsoft.com/office/drawing/2014/main" id="{FC90E1D9-35EE-5A41-9C0A-513A2D0BFCA7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184" y="-75882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 descr="&quot;&quot;">
                <a:extLst>
                  <a:ext uri="{FF2B5EF4-FFF2-40B4-BE49-F238E27FC236}">
                    <a16:creationId xmlns:a16="http://schemas.microsoft.com/office/drawing/2014/main" id="{76C06EF5-9C02-1142-971E-E42CC155114E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3282" y="-75882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 descr="&quot;&quot;">
                <a:extLst>
                  <a:ext uri="{FF2B5EF4-FFF2-40B4-BE49-F238E27FC236}">
                    <a16:creationId xmlns:a16="http://schemas.microsoft.com/office/drawing/2014/main" id="{51AC8FDB-1876-5B47-BD32-148B911D896E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2135" y="-75882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 descr="&quot;&quot;">
                <a:extLst>
                  <a:ext uri="{FF2B5EF4-FFF2-40B4-BE49-F238E27FC236}">
                    <a16:creationId xmlns:a16="http://schemas.microsoft.com/office/drawing/2014/main" id="{64E8749D-91CE-2241-A64E-CB9B80593A5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591" y="-75882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 descr="&quot;&quot;">
                <a:extLst>
                  <a:ext uri="{FF2B5EF4-FFF2-40B4-BE49-F238E27FC236}">
                    <a16:creationId xmlns:a16="http://schemas.microsoft.com/office/drawing/2014/main" id="{9CD60D03-5E9A-0A43-BC3B-928A3BB800D6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09688" y="-75882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 descr="&quot;&quot;">
                <a:extLst>
                  <a:ext uri="{FF2B5EF4-FFF2-40B4-BE49-F238E27FC236}">
                    <a16:creationId xmlns:a16="http://schemas.microsoft.com/office/drawing/2014/main" id="{8C1659DF-937F-DF47-9CA5-DEDCF078E3A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8542" y="-75882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56" name="Group 60">
              <a:extLst>
                <a:ext uri="{FF2B5EF4-FFF2-40B4-BE49-F238E27FC236}">
                  <a16:creationId xmlns:a16="http://schemas.microsoft.com/office/drawing/2014/main" id="{CB8EE61F-9407-2F4B-AAC2-619E9F51740B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 descr="&quot;&quot;">
                <a:extLst>
                  <a:ext uri="{FF2B5EF4-FFF2-40B4-BE49-F238E27FC236}">
                    <a16:creationId xmlns:a16="http://schemas.microsoft.com/office/drawing/2014/main" id="{36E5B118-512F-434C-9A68-7F5E74F719E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1826" y="5219384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 descr="&quot;&quot;">
                <a:extLst>
                  <a:ext uri="{FF2B5EF4-FFF2-40B4-BE49-F238E27FC236}">
                    <a16:creationId xmlns:a16="http://schemas.microsoft.com/office/drawing/2014/main" id="{2636A1F4-F49F-B942-93D7-769D639FC1ED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0680" y="5219384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 descr="&quot;&quot;">
                <a:extLst>
                  <a:ext uri="{FF2B5EF4-FFF2-40B4-BE49-F238E27FC236}">
                    <a16:creationId xmlns:a16="http://schemas.microsoft.com/office/drawing/2014/main" id="{D8D7973D-CB93-FA4A-A75A-BF22C763535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8778" y="5219384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 descr="&quot;&quot;">
                <a:extLst>
                  <a:ext uri="{FF2B5EF4-FFF2-40B4-BE49-F238E27FC236}">
                    <a16:creationId xmlns:a16="http://schemas.microsoft.com/office/drawing/2014/main" id="{F0AA4F52-58FA-8B4A-9E93-FC1B4F0B37A7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233" y="5219384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 descr="&quot;&quot;">
                <a:extLst>
                  <a:ext uri="{FF2B5EF4-FFF2-40B4-BE49-F238E27FC236}">
                    <a16:creationId xmlns:a16="http://schemas.microsoft.com/office/drawing/2014/main" id="{F79628F3-35EB-0D4F-9ADE-8996B910BF1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087" y="5219384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 descr="&quot;&quot;">
                <a:extLst>
                  <a:ext uri="{FF2B5EF4-FFF2-40B4-BE49-F238E27FC236}">
                    <a16:creationId xmlns:a16="http://schemas.microsoft.com/office/drawing/2014/main" id="{62808E05-F5A4-EA49-A979-82F811A76DF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184" y="5219384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 descr="&quot;&quot;">
                <a:extLst>
                  <a:ext uri="{FF2B5EF4-FFF2-40B4-BE49-F238E27FC236}">
                    <a16:creationId xmlns:a16="http://schemas.microsoft.com/office/drawing/2014/main" id="{3F28F1BA-FF85-874F-BB71-DFA6182ED2AA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3282" y="5219384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 descr="&quot;&quot;">
                <a:extLst>
                  <a:ext uri="{FF2B5EF4-FFF2-40B4-BE49-F238E27FC236}">
                    <a16:creationId xmlns:a16="http://schemas.microsoft.com/office/drawing/2014/main" id="{48B73CCF-3BB1-8042-A28E-BAA7B95A7F5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2135" y="5219384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 descr="&quot;&quot;">
                <a:extLst>
                  <a:ext uri="{FF2B5EF4-FFF2-40B4-BE49-F238E27FC236}">
                    <a16:creationId xmlns:a16="http://schemas.microsoft.com/office/drawing/2014/main" id="{0ABDE8FC-3B50-DC46-A000-FAAD1DB1152B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591" y="5219384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 descr="&quot;&quot;">
                <a:extLst>
                  <a:ext uri="{FF2B5EF4-FFF2-40B4-BE49-F238E27FC236}">
                    <a16:creationId xmlns:a16="http://schemas.microsoft.com/office/drawing/2014/main" id="{C724BAC6-1723-6B46-A7D1-E259766C4B9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09688" y="5219384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 descr="&quot;&quot;">
                <a:extLst>
                  <a:ext uri="{FF2B5EF4-FFF2-40B4-BE49-F238E27FC236}">
                    <a16:creationId xmlns:a16="http://schemas.microsoft.com/office/drawing/2014/main" id="{84327B8A-D8A1-D548-AC30-DC5F4425925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8542" y="5219384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57" name="Group 61">
              <a:extLst>
                <a:ext uri="{FF2B5EF4-FFF2-40B4-BE49-F238E27FC236}">
                  <a16:creationId xmlns:a16="http://schemas.microsoft.com/office/drawing/2014/main" id="{2EEF5110-85E0-F84B-BB56-E2D1E83A39F4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 descr="&quot;&quot;">
                <a:extLst>
                  <a:ext uri="{FF2B5EF4-FFF2-40B4-BE49-F238E27FC236}">
                    <a16:creationId xmlns:a16="http://schemas.microsoft.com/office/drawing/2014/main" id="{6E079E7A-4011-D34F-9484-67BE818B6C5D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241"/>
                <a:ext cx="90968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 descr="&quot;&quot;">
                <a:extLst>
                  <a:ext uri="{FF2B5EF4-FFF2-40B4-BE49-F238E27FC236}">
                    <a16:creationId xmlns:a16="http://schemas.microsoft.com/office/drawing/2014/main" id="{A703E47F-42D3-EF4A-A2FB-39DE946FB207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8423"/>
                <a:ext cx="90968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 descr="&quot;&quot;">
                <a:extLst>
                  <a:ext uri="{FF2B5EF4-FFF2-40B4-BE49-F238E27FC236}">
                    <a16:creationId xmlns:a16="http://schemas.microsoft.com/office/drawing/2014/main" id="{D763FD6F-DF32-4F47-B8F1-78994470AA9B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006"/>
                <a:ext cx="90968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 descr="&quot;&quot;">
                <a:extLst>
                  <a:ext uri="{FF2B5EF4-FFF2-40B4-BE49-F238E27FC236}">
                    <a16:creationId xmlns:a16="http://schemas.microsoft.com/office/drawing/2014/main" id="{EBECB332-7541-264B-9D1B-88C59F594A40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670"/>
                <a:ext cx="90968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 descr="&quot;&quot;">
                <a:extLst>
                  <a:ext uri="{FF2B5EF4-FFF2-40B4-BE49-F238E27FC236}">
                    <a16:creationId xmlns:a16="http://schemas.microsoft.com/office/drawing/2014/main" id="{8DC4AB51-DBC1-3942-96D4-6E762D83F87B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093"/>
                <a:ext cx="90968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 descr="&quot;&quot;">
                <a:extLst>
                  <a:ext uri="{FF2B5EF4-FFF2-40B4-BE49-F238E27FC236}">
                    <a16:creationId xmlns:a16="http://schemas.microsoft.com/office/drawing/2014/main" id="{0F68D34D-E6C3-8E4F-9F4C-F92F0B442461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76"/>
                <a:ext cx="90968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 descr="&quot;&quot;">
                <a:extLst>
                  <a:ext uri="{FF2B5EF4-FFF2-40B4-BE49-F238E27FC236}">
                    <a16:creationId xmlns:a16="http://schemas.microsoft.com/office/drawing/2014/main" id="{D3A95930-367C-8346-9643-550E5A087C88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3500"/>
                <a:ext cx="90968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 descr="&quot;&quot;">
                <a:extLst>
                  <a:ext uri="{FF2B5EF4-FFF2-40B4-BE49-F238E27FC236}">
                    <a16:creationId xmlns:a16="http://schemas.microsoft.com/office/drawing/2014/main" id="{F84ECB01-0CCC-F640-A460-8ABCBF2F0CC6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348"/>
                <a:ext cx="90968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 descr="&quot;&quot;">
                <a:extLst>
                  <a:ext uri="{FF2B5EF4-FFF2-40B4-BE49-F238E27FC236}">
                    <a16:creationId xmlns:a16="http://schemas.microsoft.com/office/drawing/2014/main" id="{E143496D-622A-634C-9118-F0967FB9A711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1831"/>
                <a:ext cx="90968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58" name="Group 62">
              <a:extLst>
                <a:ext uri="{FF2B5EF4-FFF2-40B4-BE49-F238E27FC236}">
                  <a16:creationId xmlns:a16="http://schemas.microsoft.com/office/drawing/2014/main" id="{846A9AAF-7CC5-1A49-89C5-B22EF7FB80D5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 descr="&quot;&quot;">
                <a:extLst>
                  <a:ext uri="{FF2B5EF4-FFF2-40B4-BE49-F238E27FC236}">
                    <a16:creationId xmlns:a16="http://schemas.microsoft.com/office/drawing/2014/main" id="{6CB556A7-5E6B-D244-BBF4-6A4773170176}"/>
                  </a:ext>
                </a:extLst>
              </p:cNvPr>
              <p:cNvCxnSpPr/>
              <p:nvPr userDrawn="1"/>
            </p:nvCxnSpPr>
            <p:spPr bwMode="auto">
              <a:xfrm flipH="1">
                <a:off x="-109257" y="646891"/>
                <a:ext cx="90967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 descr="&quot;&quot;">
                <a:extLst>
                  <a:ext uri="{FF2B5EF4-FFF2-40B4-BE49-F238E27FC236}">
                    <a16:creationId xmlns:a16="http://schemas.microsoft.com/office/drawing/2014/main" id="{591C477F-4BC4-474F-A65D-1D0E3EE9E6B4}"/>
                  </a:ext>
                </a:extLst>
              </p:cNvPr>
              <p:cNvCxnSpPr/>
              <p:nvPr userDrawn="1"/>
            </p:nvCxnSpPr>
            <p:spPr bwMode="auto">
              <a:xfrm flipH="1">
                <a:off x="-109257" y="1282073"/>
                <a:ext cx="90967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 descr="&quot;&quot;">
                <a:extLst>
                  <a:ext uri="{FF2B5EF4-FFF2-40B4-BE49-F238E27FC236}">
                    <a16:creationId xmlns:a16="http://schemas.microsoft.com/office/drawing/2014/main" id="{EC03BFC5-E223-1F45-ACD5-D3E3E5F85E5D}"/>
                  </a:ext>
                </a:extLst>
              </p:cNvPr>
              <p:cNvCxnSpPr/>
              <p:nvPr userDrawn="1"/>
            </p:nvCxnSpPr>
            <p:spPr bwMode="auto">
              <a:xfrm flipH="1">
                <a:off x="-109257" y="1922656"/>
                <a:ext cx="90967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 descr="&quot;&quot;">
                <a:extLst>
                  <a:ext uri="{FF2B5EF4-FFF2-40B4-BE49-F238E27FC236}">
                    <a16:creationId xmlns:a16="http://schemas.microsoft.com/office/drawing/2014/main" id="{56D2D2C7-E743-044B-B78C-6A63E1AC1F7A}"/>
                  </a:ext>
                </a:extLst>
              </p:cNvPr>
              <p:cNvCxnSpPr/>
              <p:nvPr userDrawn="1"/>
            </p:nvCxnSpPr>
            <p:spPr bwMode="auto">
              <a:xfrm flipH="1">
                <a:off x="-109257" y="2563240"/>
                <a:ext cx="90967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 descr="&quot;&quot;">
                <a:extLst>
                  <a:ext uri="{FF2B5EF4-FFF2-40B4-BE49-F238E27FC236}">
                    <a16:creationId xmlns:a16="http://schemas.microsoft.com/office/drawing/2014/main" id="{7183E8BE-1F2B-D64E-B31D-5A7FACA14494}"/>
                  </a:ext>
                </a:extLst>
              </p:cNvPr>
              <p:cNvCxnSpPr/>
              <p:nvPr userDrawn="1"/>
            </p:nvCxnSpPr>
            <p:spPr bwMode="auto">
              <a:xfrm flipH="1">
                <a:off x="-109257" y="3202743"/>
                <a:ext cx="90967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 descr="&quot;&quot;">
                <a:extLst>
                  <a:ext uri="{FF2B5EF4-FFF2-40B4-BE49-F238E27FC236}">
                    <a16:creationId xmlns:a16="http://schemas.microsoft.com/office/drawing/2014/main" id="{C57B9D02-1B96-3740-9DDA-C6D16EF26E56}"/>
                  </a:ext>
                </a:extLst>
              </p:cNvPr>
              <p:cNvCxnSpPr/>
              <p:nvPr userDrawn="1"/>
            </p:nvCxnSpPr>
            <p:spPr bwMode="auto">
              <a:xfrm flipH="1">
                <a:off x="-109257" y="3843326"/>
                <a:ext cx="90967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 descr="&quot;&quot;">
                <a:extLst>
                  <a:ext uri="{FF2B5EF4-FFF2-40B4-BE49-F238E27FC236}">
                    <a16:creationId xmlns:a16="http://schemas.microsoft.com/office/drawing/2014/main" id="{DCF50661-5EB3-0649-8FD0-A57E4F5BA7C9}"/>
                  </a:ext>
                </a:extLst>
              </p:cNvPr>
              <p:cNvCxnSpPr/>
              <p:nvPr userDrawn="1"/>
            </p:nvCxnSpPr>
            <p:spPr bwMode="auto">
              <a:xfrm flipH="1">
                <a:off x="-109257" y="4487150"/>
                <a:ext cx="90967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 descr="&quot;&quot;">
                <a:extLst>
                  <a:ext uri="{FF2B5EF4-FFF2-40B4-BE49-F238E27FC236}">
                    <a16:creationId xmlns:a16="http://schemas.microsoft.com/office/drawing/2014/main" id="{AFD482D6-0B68-DE47-A48B-00A28D7C0911}"/>
                  </a:ext>
                </a:extLst>
              </p:cNvPr>
              <p:cNvCxnSpPr/>
              <p:nvPr userDrawn="1"/>
            </p:nvCxnSpPr>
            <p:spPr bwMode="auto">
              <a:xfrm flipH="1">
                <a:off x="-109257" y="230998"/>
                <a:ext cx="90967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 descr="&quot;&quot;">
                <a:extLst>
                  <a:ext uri="{FF2B5EF4-FFF2-40B4-BE49-F238E27FC236}">
                    <a16:creationId xmlns:a16="http://schemas.microsoft.com/office/drawing/2014/main" id="{D5A04E9F-FA6A-7C42-9DC6-A973CC1763F8}"/>
                  </a:ext>
                </a:extLst>
              </p:cNvPr>
              <p:cNvCxnSpPr/>
              <p:nvPr userDrawn="1"/>
            </p:nvCxnSpPr>
            <p:spPr bwMode="auto">
              <a:xfrm flipH="1">
                <a:off x="-109257" y="4894401"/>
                <a:ext cx="90967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B5265D-4DC3-1944-ADA7-5CF2F25817D1}"/>
              </a:ext>
            </a:extLst>
          </p:cNvPr>
          <p:cNvSpPr txBox="1"/>
          <p:nvPr userDrawn="1"/>
        </p:nvSpPr>
        <p:spPr>
          <a:xfrm>
            <a:off x="157163" y="7024688"/>
            <a:ext cx="4810125" cy="2016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702" dirty="0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t>IBM Watson Health / © 2020 IBM Corporation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8A3540C-670A-194D-98E5-0568675E9E57}"/>
              </a:ext>
            </a:extLst>
          </p:cNvPr>
          <p:cNvSpPr txBox="1"/>
          <p:nvPr userDrawn="1"/>
        </p:nvSpPr>
        <p:spPr>
          <a:xfrm>
            <a:off x="9485313" y="7024688"/>
            <a:ext cx="1042987" cy="200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>
              <a:defRPr/>
            </a:pPr>
            <a:fld id="{FC754E46-CAC4-6F4C-AFC8-AAD5662849D2}" type="slidenum">
              <a:rPr lang="en-US" sz="702">
                <a:solidFill>
                  <a:schemeClr val="tx2"/>
                </a:solidFill>
                <a:latin typeface="IBM Plex Sans" panose="020B0503050203000203" pitchFamily="34" charset="0"/>
                <a:cs typeface="+mn-cs"/>
              </a:rPr>
              <a:pPr algn="r">
                <a:defRPr/>
              </a:pPr>
              <a:t>‹#›</a:t>
            </a:fld>
            <a:endParaRPr lang="en-US" sz="702" dirty="0">
              <a:solidFill>
                <a:schemeClr val="tx2"/>
              </a:solidFill>
              <a:latin typeface="IBM Plex Sans" panose="020B0503050203000203" pitchFamily="34" charset="0"/>
              <a:cs typeface="+mn-cs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5709" r:id="rId1"/>
    <p:sldLayoutId id="2147485710" r:id="rId2"/>
    <p:sldLayoutId id="2147485711" r:id="rId3"/>
    <p:sldLayoutId id="2147485712" r:id="rId4"/>
    <p:sldLayoutId id="2147485713" r:id="rId5"/>
    <p:sldLayoutId id="2147485714" r:id="rId6"/>
    <p:sldLayoutId id="2147485715" r:id="rId7"/>
    <p:sldLayoutId id="2147485716" r:id="rId8"/>
    <p:sldLayoutId id="2147485717" r:id="rId9"/>
    <p:sldLayoutId id="2147485718" r:id="rId10"/>
    <p:sldLayoutId id="2147485719" r:id="rId11"/>
    <p:sldLayoutId id="2147485720" r:id="rId12"/>
    <p:sldLayoutId id="2147485721" r:id="rId13"/>
    <p:sldLayoutId id="2147485722" r:id="rId14"/>
    <p:sldLayoutId id="2147485723" r:id="rId15"/>
    <p:sldLayoutId id="2147485724" r:id="rId16"/>
    <p:sldLayoutId id="2147485725" r:id="rId17"/>
    <p:sldLayoutId id="2147485726" r:id="rId18"/>
    <p:sldLayoutId id="2147485727" r:id="rId19"/>
    <p:sldLayoutId id="2147485728" r:id="rId20"/>
    <p:sldLayoutId id="2147485729" r:id="rId21"/>
    <p:sldLayoutId id="2147485730" r:id="rId22"/>
    <p:sldLayoutId id="2147485731" r:id="rId23"/>
    <p:sldLayoutId id="2147485732" r:id="rId24"/>
    <p:sldLayoutId id="2147485733" r:id="rId25"/>
    <p:sldLayoutId id="2147485734" r:id="rId26"/>
    <p:sldLayoutId id="2147485735" r:id="rId27"/>
    <p:sldLayoutId id="2147485736" r:id="rId28"/>
    <p:sldLayoutId id="2147485737" r:id="rId29"/>
    <p:sldLayoutId id="2147485738" r:id="rId30"/>
    <p:sldLayoutId id="2147485739" r:id="rId31"/>
    <p:sldLayoutId id="2147485740" r:id="rId32"/>
    <p:sldLayoutId id="2147485741" r:id="rId33"/>
    <p:sldLayoutId id="2147485742" r:id="rId34"/>
    <p:sldLayoutId id="2147485743" r:id="rId35"/>
    <p:sldLayoutId id="2147485744" r:id="rId36"/>
    <p:sldLayoutId id="2147485745" r:id="rId37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buFont typeface="System Font Regular"/>
        <a:defRPr sz="16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buFont typeface="System Font Regular"/>
        <a:defRPr sz="16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buFont typeface="System Font Regular"/>
        <a:defRPr sz="16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buFont typeface="System Font Regular"/>
        <a:defRPr sz="16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buFont typeface="System Font Regular"/>
        <a:defRPr sz="16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4239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6">
          <a:solidFill>
            <a:srgbClr val="191919"/>
          </a:solidFill>
          <a:latin typeface="HelvNeue Light for IBM" pitchFamily="34" charset="0"/>
        </a:defRPr>
      </a:lvl6pPr>
      <a:lvl7pPr marL="847905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6">
          <a:solidFill>
            <a:srgbClr val="191919"/>
          </a:solidFill>
          <a:latin typeface="HelvNeue Light for IBM" pitchFamily="34" charset="0"/>
        </a:defRPr>
      </a:lvl7pPr>
      <a:lvl8pPr marL="127185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6">
          <a:solidFill>
            <a:srgbClr val="191919"/>
          </a:solidFill>
          <a:latin typeface="HelvNeue Light for IBM" pitchFamily="34" charset="0"/>
        </a:defRPr>
      </a:lvl8pPr>
      <a:lvl9pPr marL="1695808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596">
          <a:solidFill>
            <a:srgbClr val="191919"/>
          </a:solidFill>
          <a:latin typeface="HelvNeue Light for IBM" pitchFamily="34" charset="0"/>
        </a:defRPr>
      </a:lvl9pPr>
    </p:titleStyle>
    <p:bodyStyle>
      <a:lvl1pPr algn="l" rtl="0" eaLnBrk="0" fontAlgn="base" hangingPunct="0">
        <a:spcBef>
          <a:spcPts val="1288"/>
        </a:spcBef>
        <a:spcAft>
          <a:spcPct val="0"/>
        </a:spcAft>
        <a:buClr>
          <a:srgbClr val="171717"/>
        </a:buClr>
        <a:buSzPct val="90000"/>
        <a:buFont typeface="Wingdings" pitchFamily="2" charset="2"/>
        <a:defRPr sz="16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66700" indent="-268288" algn="l" rtl="0" eaLnBrk="0" fontAlgn="base" hangingPunct="0">
        <a:spcBef>
          <a:spcPts val="1288"/>
        </a:spcBef>
        <a:spcAft>
          <a:spcPct val="0"/>
        </a:spcAft>
        <a:buClr>
          <a:srgbClr val="171717"/>
        </a:buClr>
        <a:buSzPct val="80000"/>
        <a:buFont typeface="System Font Regular"/>
        <a:buChar char="→"/>
        <a:defRPr sz="16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73075" indent="-204788" algn="l" rtl="0" eaLnBrk="0" fontAlgn="base" hangingPunct="0">
        <a:spcBef>
          <a:spcPts val="1288"/>
        </a:spcBef>
        <a:spcAft>
          <a:spcPct val="0"/>
        </a:spcAft>
        <a:buClr>
          <a:srgbClr val="171717"/>
        </a:buClr>
        <a:buSzPct val="100000"/>
        <a:buFont typeface="Arial" panose="020B0604020202020204" pitchFamily="34" charset="0"/>
        <a:buChar char="•"/>
        <a:defRPr sz="16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735013" indent="-201613" algn="l" rtl="0" eaLnBrk="0" fontAlgn="base" hangingPunct="0">
        <a:spcBef>
          <a:spcPts val="1288"/>
        </a:spcBef>
        <a:spcAft>
          <a:spcPct val="0"/>
        </a:spcAft>
        <a:buClr>
          <a:srgbClr val="171717"/>
        </a:buClr>
        <a:buSzPct val="100000"/>
        <a:buFont typeface=".AppleSystemUIFont"/>
        <a:buChar char="–"/>
        <a:defRPr sz="16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938213" indent="-201613" algn="l" rtl="0" eaLnBrk="0" fontAlgn="base" hangingPunct="0">
        <a:spcBef>
          <a:spcPts val="1288"/>
        </a:spcBef>
        <a:spcAft>
          <a:spcPct val="0"/>
        </a:spcAft>
        <a:buClr>
          <a:srgbClr val="171717"/>
        </a:buClr>
        <a:buFont typeface=".AppleSystemUIFont"/>
        <a:buChar char="»"/>
        <a:defRPr sz="1600">
          <a:solidFill>
            <a:schemeClr val="tx2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851845" indent="-15162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484">
          <a:solidFill>
            <a:schemeClr val="bg1"/>
          </a:solidFill>
          <a:latin typeface="Arial" charset="0"/>
        </a:defRPr>
      </a:lvl6pPr>
      <a:lvl7pPr marL="2275798" indent="-15162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484">
          <a:solidFill>
            <a:schemeClr val="bg1"/>
          </a:solidFill>
          <a:latin typeface="Arial" charset="0"/>
        </a:defRPr>
      </a:lvl7pPr>
      <a:lvl8pPr marL="2699750" indent="-15162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484">
          <a:solidFill>
            <a:schemeClr val="bg1"/>
          </a:solidFill>
          <a:latin typeface="Arial" charset="0"/>
        </a:defRPr>
      </a:lvl8pPr>
      <a:lvl9pPr marL="3123703" indent="-151623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484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847905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1pPr>
      <a:lvl2pPr marL="423951" algn="l" defTabSz="847905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2pPr>
      <a:lvl3pPr marL="847905" algn="l" defTabSz="847905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3pPr>
      <a:lvl4pPr marL="1271856" algn="l" defTabSz="847905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4pPr>
      <a:lvl5pPr marL="1695808" algn="l" defTabSz="847905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5pPr>
      <a:lvl6pPr marL="2119761" algn="l" defTabSz="847905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6pPr>
      <a:lvl7pPr marL="2543712" algn="l" defTabSz="847905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7pPr>
      <a:lvl8pPr marL="2967664" algn="l" defTabSz="847905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8pPr>
      <a:lvl9pPr marL="3391615" algn="l" defTabSz="847905" rtl="0" eaLnBrk="1" latinLnBrk="0" hangingPunct="1">
        <a:defRPr sz="167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">
            <a:extLst>
              <a:ext uri="{FF2B5EF4-FFF2-40B4-BE49-F238E27FC236}">
                <a16:creationId xmlns:a16="http://schemas.microsoft.com/office/drawing/2014/main" id="{00A4FBD6-CCDC-6F44-8BB8-C9C856CC02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6063" y="295275"/>
            <a:ext cx="4843462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Click to edit Master title style</a:t>
            </a:r>
          </a:p>
        </p:txBody>
      </p:sp>
      <p:sp>
        <p:nvSpPr>
          <p:cNvPr id="3075" name="Text Placeholder">
            <a:extLst>
              <a:ext uri="{FF2B5EF4-FFF2-40B4-BE49-F238E27FC236}">
                <a16:creationId xmlns:a16="http://schemas.microsoft.com/office/drawing/2014/main" id="{9863D6E4-05EC-164F-88FB-E7C843857A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602288" y="295275"/>
            <a:ext cx="4822825" cy="631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S"/>
              <a:t>Click to edit Master text styles</a:t>
            </a:r>
          </a:p>
          <a:p>
            <a:pPr lvl="1"/>
            <a:r>
              <a:rPr lang="en-US" altLang="es-ES"/>
              <a:t>Second level</a:t>
            </a:r>
          </a:p>
          <a:p>
            <a:pPr lvl="2"/>
            <a:r>
              <a:rPr lang="en-US" altLang="es-ES"/>
              <a:t>Third level</a:t>
            </a:r>
          </a:p>
          <a:p>
            <a:pPr lvl="3"/>
            <a:r>
              <a:rPr lang="en-US" altLang="es-ES"/>
              <a:t>Fourth level</a:t>
            </a:r>
          </a:p>
          <a:p>
            <a:pPr lvl="4"/>
            <a:r>
              <a:rPr lang="en-US" altLang="es-ES"/>
              <a:t>Fifth level</a:t>
            </a:r>
          </a:p>
        </p:txBody>
      </p:sp>
      <p:sp>
        <p:nvSpPr>
          <p:cNvPr id="7" name="Footer Placeholder">
            <a:extLst>
              <a:ext uri="{FF2B5EF4-FFF2-40B4-BE49-F238E27FC236}">
                <a16:creationId xmlns:a16="http://schemas.microsoft.com/office/drawing/2014/main" id="{4976A10B-1012-5143-9CFF-FDAA11F661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66700" y="7037388"/>
            <a:ext cx="4811713" cy="2444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0" marR="0" indent="0" algn="l" defTabSz="7561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61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pPr>
              <a:defRPr/>
            </a:pPr>
            <a:r>
              <a:rPr lang="en-US"/>
              <a:t>[Nomination Title] / Month XX, 2021 / © 2021 IBM Corporation</a:t>
            </a:r>
          </a:p>
        </p:txBody>
      </p:sp>
      <p:sp>
        <p:nvSpPr>
          <p:cNvPr id="8" name="Slide Number Placeholder">
            <a:extLst>
              <a:ext uri="{FF2B5EF4-FFF2-40B4-BE49-F238E27FC236}">
                <a16:creationId xmlns:a16="http://schemas.microsoft.com/office/drawing/2014/main" id="{F6C6438A-FD52-FF45-BDD1-6C3B8BF153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86750" y="7037388"/>
            <a:ext cx="2138363" cy="24447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61">
                <a:solidFill>
                  <a:schemeClr val="tx1"/>
                </a:solidFill>
                <a:latin typeface="IBM Plex Sans" panose="020B0503050203000203" pitchFamily="34" charset="0"/>
              </a:defRPr>
            </a:lvl1pPr>
          </a:lstStyle>
          <a:p>
            <a:pPr>
              <a:defRPr/>
            </a:pPr>
            <a:fld id="{75B0AC3C-F25A-E64A-A219-E4823F2AB3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3078" name="Group" descr="Outside edge tick marks for alignment">
            <a:extLst>
              <a:ext uri="{FF2B5EF4-FFF2-40B4-BE49-F238E27FC236}">
                <a16:creationId xmlns:a16="http://schemas.microsoft.com/office/drawing/2014/main" id="{4B308A09-82E2-D440-B33C-BEA7DC14D9E6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-128588" y="-161925"/>
            <a:ext cx="10948988" cy="7883525"/>
            <a:chOff x="-109730" y="-110490"/>
            <a:chExt cx="9364220" cy="5364480"/>
          </a:xfrm>
        </p:grpSpPr>
        <p:grpSp>
          <p:nvGrpSpPr>
            <p:cNvPr id="3079" name="Group 59">
              <a:extLst>
                <a:ext uri="{FF2B5EF4-FFF2-40B4-BE49-F238E27FC236}">
                  <a16:creationId xmlns:a16="http://schemas.microsoft.com/office/drawing/2014/main" id="{77937AF6-A433-BE40-8C6F-1720BD05E52D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28600" y="-110490"/>
              <a:ext cx="8686732" cy="91440"/>
              <a:chOff x="228600" y="-152400"/>
              <a:chExt cx="8686732" cy="152400"/>
            </a:xfrm>
          </p:grpSpPr>
          <p:cxnSp>
            <p:nvCxnSpPr>
              <p:cNvPr id="93" name="Straight Connector 92" descr="&quot;&quot;">
                <a:extLst>
                  <a:ext uri="{FF2B5EF4-FFF2-40B4-BE49-F238E27FC236}">
                    <a16:creationId xmlns:a16="http://schemas.microsoft.com/office/drawing/2014/main" id="{9666AAF8-BD57-B84C-BB35-A81550FF414C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1826" y="-75882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 descr="&quot;&quot;">
                <a:extLst>
                  <a:ext uri="{FF2B5EF4-FFF2-40B4-BE49-F238E27FC236}">
                    <a16:creationId xmlns:a16="http://schemas.microsoft.com/office/drawing/2014/main" id="{4F70FAEE-D4B0-DF4E-8412-4FBF6F017600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0680" y="-75882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 descr="&quot;&quot;">
                <a:extLst>
                  <a:ext uri="{FF2B5EF4-FFF2-40B4-BE49-F238E27FC236}">
                    <a16:creationId xmlns:a16="http://schemas.microsoft.com/office/drawing/2014/main" id="{53513CBB-565F-8B4E-85AA-4F2FC9E1323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8778" y="-75882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 descr="&quot;&quot;">
                <a:extLst>
                  <a:ext uri="{FF2B5EF4-FFF2-40B4-BE49-F238E27FC236}">
                    <a16:creationId xmlns:a16="http://schemas.microsoft.com/office/drawing/2014/main" id="{F56FA6DA-90DE-0C4F-8A41-2B31A0F6C21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233" y="-75882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 descr="&quot;&quot;">
                <a:extLst>
                  <a:ext uri="{FF2B5EF4-FFF2-40B4-BE49-F238E27FC236}">
                    <a16:creationId xmlns:a16="http://schemas.microsoft.com/office/drawing/2014/main" id="{BBD8AA9B-B142-8947-A0A8-A185666D2F2C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087" y="-75882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 descr="&quot;&quot;">
                <a:extLst>
                  <a:ext uri="{FF2B5EF4-FFF2-40B4-BE49-F238E27FC236}">
                    <a16:creationId xmlns:a16="http://schemas.microsoft.com/office/drawing/2014/main" id="{62F720C3-556A-054F-8995-53EB6F55FC4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184" y="-75882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 descr="&quot;&quot;">
                <a:extLst>
                  <a:ext uri="{FF2B5EF4-FFF2-40B4-BE49-F238E27FC236}">
                    <a16:creationId xmlns:a16="http://schemas.microsoft.com/office/drawing/2014/main" id="{B2179A37-BE32-3A45-B125-2290359404B8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3282" y="-75882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 descr="&quot;&quot;">
                <a:extLst>
                  <a:ext uri="{FF2B5EF4-FFF2-40B4-BE49-F238E27FC236}">
                    <a16:creationId xmlns:a16="http://schemas.microsoft.com/office/drawing/2014/main" id="{4D4B3905-1266-A943-8467-B4CA7E76C5B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2135" y="-75882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 descr="&quot;&quot;">
                <a:extLst>
                  <a:ext uri="{FF2B5EF4-FFF2-40B4-BE49-F238E27FC236}">
                    <a16:creationId xmlns:a16="http://schemas.microsoft.com/office/drawing/2014/main" id="{67C52FD1-6DBC-064A-8C04-899EE625AB67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591" y="-75882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 descr="&quot;&quot;">
                <a:extLst>
                  <a:ext uri="{FF2B5EF4-FFF2-40B4-BE49-F238E27FC236}">
                    <a16:creationId xmlns:a16="http://schemas.microsoft.com/office/drawing/2014/main" id="{DC1B1375-6F80-6743-B5D3-9B732FD62DF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09688" y="-75882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 descr="&quot;&quot;">
                <a:extLst>
                  <a:ext uri="{FF2B5EF4-FFF2-40B4-BE49-F238E27FC236}">
                    <a16:creationId xmlns:a16="http://schemas.microsoft.com/office/drawing/2014/main" id="{4166BBBB-943E-784E-97A7-640524FEBF87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8542" y="-75882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80" name="Group 60">
              <a:extLst>
                <a:ext uri="{FF2B5EF4-FFF2-40B4-BE49-F238E27FC236}">
                  <a16:creationId xmlns:a16="http://schemas.microsoft.com/office/drawing/2014/main" id="{C2C077CC-CEA8-0E44-BF49-E134DA0216AB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228600" y="5162550"/>
              <a:ext cx="8686732" cy="91440"/>
              <a:chOff x="228600" y="5143500"/>
              <a:chExt cx="8686732" cy="152400"/>
            </a:xfrm>
          </p:grpSpPr>
          <p:cxnSp>
            <p:nvCxnSpPr>
              <p:cNvPr id="82" name="Straight Connector 81" descr="&quot;&quot;">
                <a:extLst>
                  <a:ext uri="{FF2B5EF4-FFF2-40B4-BE49-F238E27FC236}">
                    <a16:creationId xmlns:a16="http://schemas.microsoft.com/office/drawing/2014/main" id="{CEEB49DA-E91C-0E4E-B1BF-EE0989DACE66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51826" y="5219384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 descr="&quot;&quot;">
                <a:extLst>
                  <a:ext uri="{FF2B5EF4-FFF2-40B4-BE49-F238E27FC236}">
                    <a16:creationId xmlns:a16="http://schemas.microsoft.com/office/drawing/2014/main" id="{28175CEE-AF02-244C-83C4-CE8ADBDF3843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1980680" y="5219384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 descr="&quot;&quot;">
                <a:extLst>
                  <a:ext uri="{FF2B5EF4-FFF2-40B4-BE49-F238E27FC236}">
                    <a16:creationId xmlns:a16="http://schemas.microsoft.com/office/drawing/2014/main" id="{FA221ADC-D9CF-5244-8D9C-A413877B8A89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208778" y="5219384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 descr="&quot;&quot;">
                <a:extLst>
                  <a:ext uri="{FF2B5EF4-FFF2-40B4-BE49-F238E27FC236}">
                    <a16:creationId xmlns:a16="http://schemas.microsoft.com/office/drawing/2014/main" id="{4D332F0A-23BF-3D49-A6FE-131325C5B344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2438233" y="5219384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 descr="&quot;&quot;">
                <a:extLst>
                  <a:ext uri="{FF2B5EF4-FFF2-40B4-BE49-F238E27FC236}">
                    <a16:creationId xmlns:a16="http://schemas.microsoft.com/office/drawing/2014/main" id="{1234241E-F2C3-4149-9712-F90DAEF2102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267087" y="5219384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 descr="&quot;&quot;">
                <a:extLst>
                  <a:ext uri="{FF2B5EF4-FFF2-40B4-BE49-F238E27FC236}">
                    <a16:creationId xmlns:a16="http://schemas.microsoft.com/office/drawing/2014/main" id="{B4FECCFA-A3D8-7140-96D8-D29B1F666EB7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495184" y="5219384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 descr="&quot;&quot;">
                <a:extLst>
                  <a:ext uri="{FF2B5EF4-FFF2-40B4-BE49-F238E27FC236}">
                    <a16:creationId xmlns:a16="http://schemas.microsoft.com/office/drawing/2014/main" id="{73287C3A-D8F0-1441-9C89-7CA00E439B2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4723282" y="5219384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 descr="&quot;&quot;">
                <a:extLst>
                  <a:ext uri="{FF2B5EF4-FFF2-40B4-BE49-F238E27FC236}">
                    <a16:creationId xmlns:a16="http://schemas.microsoft.com/office/drawing/2014/main" id="{3E7F37CA-8390-B34A-9565-88039A978C11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552135" y="5219384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 descr="&quot;&quot;">
                <a:extLst>
                  <a:ext uri="{FF2B5EF4-FFF2-40B4-BE49-F238E27FC236}">
                    <a16:creationId xmlns:a16="http://schemas.microsoft.com/office/drawing/2014/main" id="{6539C836-897C-AB49-AEDE-76A3D761EF32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6781591" y="5219384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 descr="&quot;&quot;">
                <a:extLst>
                  <a:ext uri="{FF2B5EF4-FFF2-40B4-BE49-F238E27FC236}">
                    <a16:creationId xmlns:a16="http://schemas.microsoft.com/office/drawing/2014/main" id="{67610395-EFC2-AD44-B550-C2A1F2EA2635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7009688" y="5219384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 descr="&quot;&quot;">
                <a:extLst>
                  <a:ext uri="{FF2B5EF4-FFF2-40B4-BE49-F238E27FC236}">
                    <a16:creationId xmlns:a16="http://schemas.microsoft.com/office/drawing/2014/main" id="{BF9F5FAE-97F4-4B43-8A1E-A50090CF91CF}"/>
                  </a:ext>
                </a:extLst>
              </p:cNvPr>
              <p:cNvCxnSpPr/>
              <p:nvPr userDrawn="1"/>
            </p:nvCxnSpPr>
            <p:spPr bwMode="auto">
              <a:xfrm rot="5400000" flipH="1">
                <a:off x="8838542" y="5219384"/>
                <a:ext cx="153034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81" name="Group 61">
              <a:extLst>
                <a:ext uri="{FF2B5EF4-FFF2-40B4-BE49-F238E27FC236}">
                  <a16:creationId xmlns:a16="http://schemas.microsoft.com/office/drawing/2014/main" id="{CD0ECF96-C5D7-DA49-B16D-516EB0835CCF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-109730" y="237744"/>
              <a:ext cx="91440" cy="4664456"/>
              <a:chOff x="-109730" y="237744"/>
              <a:chExt cx="91440" cy="4664456"/>
            </a:xfrm>
          </p:grpSpPr>
          <p:cxnSp>
            <p:nvCxnSpPr>
              <p:cNvPr id="73" name="Straight Connector 72" descr="&quot;&quot;">
                <a:extLst>
                  <a:ext uri="{FF2B5EF4-FFF2-40B4-BE49-F238E27FC236}">
                    <a16:creationId xmlns:a16="http://schemas.microsoft.com/office/drawing/2014/main" id="{D8D4727A-3DFC-DE49-809F-CCEFEA13274E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653241"/>
                <a:ext cx="90968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 descr="&quot;&quot;">
                <a:extLst>
                  <a:ext uri="{FF2B5EF4-FFF2-40B4-BE49-F238E27FC236}">
                    <a16:creationId xmlns:a16="http://schemas.microsoft.com/office/drawing/2014/main" id="{5EC8FA7E-C165-A64D-967F-6BB9A94891C1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288423"/>
                <a:ext cx="90968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 descr="&quot;&quot;">
                <a:extLst>
                  <a:ext uri="{FF2B5EF4-FFF2-40B4-BE49-F238E27FC236}">
                    <a16:creationId xmlns:a16="http://schemas.microsoft.com/office/drawing/2014/main" id="{85793816-7839-2343-814A-561555C52FFD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1929006"/>
                <a:ext cx="90968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 descr="&quot;&quot;">
                <a:extLst>
                  <a:ext uri="{FF2B5EF4-FFF2-40B4-BE49-F238E27FC236}">
                    <a16:creationId xmlns:a16="http://schemas.microsoft.com/office/drawing/2014/main" id="{564C4324-4773-EF42-B637-1B73D23AD76C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570670"/>
                <a:ext cx="90968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 descr="&quot;&quot;">
                <a:extLst>
                  <a:ext uri="{FF2B5EF4-FFF2-40B4-BE49-F238E27FC236}">
                    <a16:creationId xmlns:a16="http://schemas.microsoft.com/office/drawing/2014/main" id="{13198C71-DB1B-B14F-AB0A-F466C9D1D13F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209093"/>
                <a:ext cx="90968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 descr="&quot;&quot;">
                <a:extLst>
                  <a:ext uri="{FF2B5EF4-FFF2-40B4-BE49-F238E27FC236}">
                    <a16:creationId xmlns:a16="http://schemas.microsoft.com/office/drawing/2014/main" id="{CBFAC294-FA5D-634C-A5AD-A3100A9DF52A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3849676"/>
                <a:ext cx="90968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 descr="&quot;&quot;">
                <a:extLst>
                  <a:ext uri="{FF2B5EF4-FFF2-40B4-BE49-F238E27FC236}">
                    <a16:creationId xmlns:a16="http://schemas.microsoft.com/office/drawing/2014/main" id="{7813905A-FD3E-CC45-95B3-A58025CE7183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493500"/>
                <a:ext cx="90968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 descr="&quot;&quot;">
                <a:extLst>
                  <a:ext uri="{FF2B5EF4-FFF2-40B4-BE49-F238E27FC236}">
                    <a16:creationId xmlns:a16="http://schemas.microsoft.com/office/drawing/2014/main" id="{FF0300B3-C42C-CD4D-9707-35C4CC8F365E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237348"/>
                <a:ext cx="90968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 descr="&quot;&quot;">
                <a:extLst>
                  <a:ext uri="{FF2B5EF4-FFF2-40B4-BE49-F238E27FC236}">
                    <a16:creationId xmlns:a16="http://schemas.microsoft.com/office/drawing/2014/main" id="{02133429-B5AB-F546-97CD-A58BF4B00580}"/>
                  </a:ext>
                </a:extLst>
              </p:cNvPr>
              <p:cNvCxnSpPr/>
              <p:nvPr userDrawn="1"/>
            </p:nvCxnSpPr>
            <p:spPr bwMode="auto">
              <a:xfrm flipH="1">
                <a:off x="-109730" y="4901831"/>
                <a:ext cx="90968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082" name="Group 62">
              <a:extLst>
                <a:ext uri="{FF2B5EF4-FFF2-40B4-BE49-F238E27FC236}">
                  <a16:creationId xmlns:a16="http://schemas.microsoft.com/office/drawing/2014/main" id="{28CCB85A-0A1A-904F-BF8B-88A8950C186A}"/>
                </a:ext>
              </a:extLst>
            </p:cNvPr>
            <p:cNvGrpSpPr>
              <a:grpSpLocks/>
            </p:cNvGrpSpPr>
            <p:nvPr userDrawn="1"/>
          </p:nvGrpSpPr>
          <p:grpSpPr bwMode="auto">
            <a:xfrm>
              <a:off x="9163050" y="237744"/>
              <a:ext cx="91440" cy="4663440"/>
              <a:chOff x="-109730" y="231394"/>
              <a:chExt cx="91440" cy="4663440"/>
            </a:xfrm>
          </p:grpSpPr>
          <p:cxnSp>
            <p:nvCxnSpPr>
              <p:cNvPr id="64" name="Straight Connector 63" descr="&quot;&quot;">
                <a:extLst>
                  <a:ext uri="{FF2B5EF4-FFF2-40B4-BE49-F238E27FC236}">
                    <a16:creationId xmlns:a16="http://schemas.microsoft.com/office/drawing/2014/main" id="{42251993-BC96-A94A-B08D-D5D8A558CFFB}"/>
                  </a:ext>
                </a:extLst>
              </p:cNvPr>
              <p:cNvCxnSpPr/>
              <p:nvPr userDrawn="1"/>
            </p:nvCxnSpPr>
            <p:spPr bwMode="auto">
              <a:xfrm flipH="1">
                <a:off x="-109257" y="646891"/>
                <a:ext cx="90967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 descr="&quot;&quot;">
                <a:extLst>
                  <a:ext uri="{FF2B5EF4-FFF2-40B4-BE49-F238E27FC236}">
                    <a16:creationId xmlns:a16="http://schemas.microsoft.com/office/drawing/2014/main" id="{DEF3540C-CB00-C54D-9567-AC73B02769A5}"/>
                  </a:ext>
                </a:extLst>
              </p:cNvPr>
              <p:cNvCxnSpPr/>
              <p:nvPr userDrawn="1"/>
            </p:nvCxnSpPr>
            <p:spPr bwMode="auto">
              <a:xfrm flipH="1">
                <a:off x="-109257" y="1282073"/>
                <a:ext cx="90967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 descr="&quot;&quot;">
                <a:extLst>
                  <a:ext uri="{FF2B5EF4-FFF2-40B4-BE49-F238E27FC236}">
                    <a16:creationId xmlns:a16="http://schemas.microsoft.com/office/drawing/2014/main" id="{61A1AB1B-BA22-3645-87B9-D32B4235303C}"/>
                  </a:ext>
                </a:extLst>
              </p:cNvPr>
              <p:cNvCxnSpPr/>
              <p:nvPr userDrawn="1"/>
            </p:nvCxnSpPr>
            <p:spPr bwMode="auto">
              <a:xfrm flipH="1">
                <a:off x="-109257" y="1922656"/>
                <a:ext cx="90967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 descr="&quot;&quot;">
                <a:extLst>
                  <a:ext uri="{FF2B5EF4-FFF2-40B4-BE49-F238E27FC236}">
                    <a16:creationId xmlns:a16="http://schemas.microsoft.com/office/drawing/2014/main" id="{73918F47-C2AA-6942-8014-A869128DA511}"/>
                  </a:ext>
                </a:extLst>
              </p:cNvPr>
              <p:cNvCxnSpPr/>
              <p:nvPr userDrawn="1"/>
            </p:nvCxnSpPr>
            <p:spPr bwMode="auto">
              <a:xfrm flipH="1">
                <a:off x="-109257" y="2563240"/>
                <a:ext cx="90967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 descr="&quot;&quot;">
                <a:extLst>
                  <a:ext uri="{FF2B5EF4-FFF2-40B4-BE49-F238E27FC236}">
                    <a16:creationId xmlns:a16="http://schemas.microsoft.com/office/drawing/2014/main" id="{18A8BB6A-1616-C946-8BE1-F219BE7FA46C}"/>
                  </a:ext>
                </a:extLst>
              </p:cNvPr>
              <p:cNvCxnSpPr/>
              <p:nvPr userDrawn="1"/>
            </p:nvCxnSpPr>
            <p:spPr bwMode="auto">
              <a:xfrm flipH="1">
                <a:off x="-109257" y="3202743"/>
                <a:ext cx="90967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 descr="&quot;&quot;">
                <a:extLst>
                  <a:ext uri="{FF2B5EF4-FFF2-40B4-BE49-F238E27FC236}">
                    <a16:creationId xmlns:a16="http://schemas.microsoft.com/office/drawing/2014/main" id="{0F856954-9C2D-8F4F-813F-858F6CBE88AF}"/>
                  </a:ext>
                </a:extLst>
              </p:cNvPr>
              <p:cNvCxnSpPr/>
              <p:nvPr userDrawn="1"/>
            </p:nvCxnSpPr>
            <p:spPr bwMode="auto">
              <a:xfrm flipH="1">
                <a:off x="-109257" y="3843326"/>
                <a:ext cx="90967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 descr="&quot;&quot;">
                <a:extLst>
                  <a:ext uri="{FF2B5EF4-FFF2-40B4-BE49-F238E27FC236}">
                    <a16:creationId xmlns:a16="http://schemas.microsoft.com/office/drawing/2014/main" id="{CFD1D920-DE5D-864D-A69C-9925DCEB2A75}"/>
                  </a:ext>
                </a:extLst>
              </p:cNvPr>
              <p:cNvCxnSpPr/>
              <p:nvPr userDrawn="1"/>
            </p:nvCxnSpPr>
            <p:spPr bwMode="auto">
              <a:xfrm flipH="1">
                <a:off x="-109257" y="4487150"/>
                <a:ext cx="90967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 descr="&quot;&quot;">
                <a:extLst>
                  <a:ext uri="{FF2B5EF4-FFF2-40B4-BE49-F238E27FC236}">
                    <a16:creationId xmlns:a16="http://schemas.microsoft.com/office/drawing/2014/main" id="{2B6637A4-5BB3-0F41-8C61-0EABBE52462E}"/>
                  </a:ext>
                </a:extLst>
              </p:cNvPr>
              <p:cNvCxnSpPr/>
              <p:nvPr userDrawn="1"/>
            </p:nvCxnSpPr>
            <p:spPr bwMode="auto">
              <a:xfrm flipH="1">
                <a:off x="-109257" y="230998"/>
                <a:ext cx="90967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 descr="&quot;&quot;">
                <a:extLst>
                  <a:ext uri="{FF2B5EF4-FFF2-40B4-BE49-F238E27FC236}">
                    <a16:creationId xmlns:a16="http://schemas.microsoft.com/office/drawing/2014/main" id="{8106C18F-63AC-5F4A-AEE3-9F0808D0627B}"/>
                  </a:ext>
                </a:extLst>
              </p:cNvPr>
              <p:cNvCxnSpPr/>
              <p:nvPr userDrawn="1"/>
            </p:nvCxnSpPr>
            <p:spPr bwMode="auto">
              <a:xfrm flipH="1">
                <a:off x="-109257" y="4894401"/>
                <a:ext cx="90967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5746" r:id="rId1"/>
    <p:sldLayoutId id="2147485683" r:id="rId2"/>
    <p:sldLayoutId id="2147485684" r:id="rId3"/>
    <p:sldLayoutId id="2147485685" r:id="rId4"/>
    <p:sldLayoutId id="2147485686" r:id="rId5"/>
    <p:sldLayoutId id="2147485687" r:id="rId6"/>
    <p:sldLayoutId id="2147485688" r:id="rId7"/>
    <p:sldLayoutId id="2147485689" r:id="rId8"/>
    <p:sldLayoutId id="2147485690" r:id="rId9"/>
    <p:sldLayoutId id="2147485691" r:id="rId10"/>
    <p:sldLayoutId id="2147485692" r:id="rId11"/>
    <p:sldLayoutId id="2147485693" r:id="rId12"/>
    <p:sldLayoutId id="2147485694" r:id="rId13"/>
    <p:sldLayoutId id="2147485747" r:id="rId14"/>
    <p:sldLayoutId id="2147485695" r:id="rId15"/>
    <p:sldLayoutId id="2147485696" r:id="rId16"/>
    <p:sldLayoutId id="2147485697" r:id="rId17"/>
    <p:sldLayoutId id="2147485748" r:id="rId18"/>
    <p:sldLayoutId id="2147485749" r:id="rId19"/>
    <p:sldLayoutId id="2147485750" r:id="rId20"/>
    <p:sldLayoutId id="2147485698" r:id="rId21"/>
    <p:sldLayoutId id="2147485699" r:id="rId22"/>
    <p:sldLayoutId id="2147485751" r:id="rId23"/>
    <p:sldLayoutId id="2147485700" r:id="rId24"/>
    <p:sldLayoutId id="2147485701" r:id="rId25"/>
    <p:sldLayoutId id="2147485702" r:id="rId26"/>
    <p:sldLayoutId id="2147485703" r:id="rId27"/>
    <p:sldLayoutId id="2147485704" r:id="rId28"/>
    <p:sldLayoutId id="2147485705" r:id="rId29"/>
    <p:sldLayoutId id="2147485706" r:id="rId30"/>
    <p:sldLayoutId id="2147485752" r:id="rId31"/>
    <p:sldLayoutId id="2147485707" r:id="rId32"/>
    <p:sldLayoutId id="2147485753" r:id="rId33"/>
  </p:sldLayoutIdLs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39965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47">
          <a:solidFill>
            <a:srgbClr val="191919"/>
          </a:solidFill>
          <a:latin typeface="HelvNeue Light for IBM" pitchFamily="34" charset="0"/>
        </a:defRPr>
      </a:lvl6pPr>
      <a:lvl7pPr marL="79932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47">
          <a:solidFill>
            <a:srgbClr val="191919"/>
          </a:solidFill>
          <a:latin typeface="HelvNeue Light for IBM" pitchFamily="34" charset="0"/>
        </a:defRPr>
      </a:lvl7pPr>
      <a:lvl8pPr marL="119897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47">
          <a:solidFill>
            <a:srgbClr val="191919"/>
          </a:solidFill>
          <a:latin typeface="HelvNeue Light for IBM" pitchFamily="34" charset="0"/>
        </a:defRPr>
      </a:lvl8pPr>
      <a:lvl9pPr marL="1598639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47">
          <a:solidFill>
            <a:srgbClr val="191919"/>
          </a:solidFill>
          <a:latin typeface="HelvNeue Light for IBM" pitchFamily="34" charset="0"/>
        </a:defRPr>
      </a:lvl9pPr>
    </p:titleStyle>
    <p:bodyStyle>
      <a:lvl1pPr algn="l" rtl="0" eaLnBrk="0" fontAlgn="base" hangingPunct="0">
        <a:spcBef>
          <a:spcPts val="1213"/>
        </a:spcBef>
        <a:spcAft>
          <a:spcPct val="0"/>
        </a:spcAft>
        <a:buClr>
          <a:schemeClr val="tx1"/>
        </a:buClr>
        <a:buSzPct val="90000"/>
        <a:buFont typeface="Wingdings" pitchFamily="2" charset="2"/>
        <a:defRPr sz="15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188913" indent="-190500" algn="l" rtl="0" eaLnBrk="0" fontAlgn="base" hangingPunct="0">
        <a:spcBef>
          <a:spcPts val="1213"/>
        </a:spcBef>
        <a:spcAft>
          <a:spcPct val="0"/>
        </a:spcAft>
        <a:buClr>
          <a:schemeClr val="tx1"/>
        </a:buClr>
        <a:buSzPct val="100000"/>
        <a:buFont typeface=".AppleSystemUIFont"/>
        <a:buChar char="–"/>
        <a:defRPr sz="15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377825" indent="-190500" algn="l" rtl="0" eaLnBrk="0" fontAlgn="base" hangingPunct="0">
        <a:spcBef>
          <a:spcPts val="1213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5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692150" indent="-190500" algn="l" rtl="0" eaLnBrk="0" fontAlgn="base" hangingPunct="0">
        <a:spcBef>
          <a:spcPts val="1213"/>
        </a:spcBef>
        <a:spcAft>
          <a:spcPct val="0"/>
        </a:spcAft>
        <a:buClr>
          <a:schemeClr val="tx1"/>
        </a:buClr>
        <a:buSzPct val="100000"/>
        <a:buFont typeface=".AppleSystemUIFont"/>
        <a:buChar char="–"/>
        <a:defRPr sz="15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884238" indent="-190500" algn="l" rtl="0" eaLnBrk="0" fontAlgn="base" hangingPunct="0">
        <a:spcBef>
          <a:spcPts val="1213"/>
        </a:spcBef>
        <a:spcAft>
          <a:spcPct val="0"/>
        </a:spcAft>
        <a:buClr>
          <a:schemeClr val="tx1"/>
        </a:buClr>
        <a:buFont typeface=".AppleSystemUIFont"/>
        <a:buChar char="»"/>
        <a:defRPr sz="150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1745736" indent="-14293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399">
          <a:solidFill>
            <a:schemeClr val="bg1"/>
          </a:solidFill>
          <a:latin typeface="Arial" charset="0"/>
        </a:defRPr>
      </a:lvl6pPr>
      <a:lvl7pPr marL="2145397" indent="-14293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399">
          <a:solidFill>
            <a:schemeClr val="bg1"/>
          </a:solidFill>
          <a:latin typeface="Arial" charset="0"/>
        </a:defRPr>
      </a:lvl7pPr>
      <a:lvl8pPr marL="2545056" indent="-14293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399">
          <a:solidFill>
            <a:schemeClr val="bg1"/>
          </a:solidFill>
          <a:latin typeface="Arial" charset="0"/>
        </a:defRPr>
      </a:lvl8pPr>
      <a:lvl9pPr marL="2944717" indent="-142935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399">
          <a:solidFill>
            <a:schemeClr val="bg1"/>
          </a:solidFill>
          <a:latin typeface="Arial" charset="0"/>
        </a:defRPr>
      </a:lvl9pPr>
    </p:bodyStyle>
    <p:otherStyle>
      <a:defPPr>
        <a:defRPr lang="en-US"/>
      </a:defPPr>
      <a:lvl1pPr marL="0" algn="l" defTabSz="799321" rtl="0" eaLnBrk="1" latinLnBrk="0" hangingPunct="1">
        <a:defRPr sz="1574" kern="1200">
          <a:solidFill>
            <a:schemeClr val="tx1"/>
          </a:solidFill>
          <a:latin typeface="+mn-lt"/>
          <a:ea typeface="+mn-ea"/>
          <a:cs typeface="+mn-cs"/>
        </a:defRPr>
      </a:lvl1pPr>
      <a:lvl2pPr marL="399659" algn="l" defTabSz="799321" rtl="0" eaLnBrk="1" latinLnBrk="0" hangingPunct="1">
        <a:defRPr sz="1574" kern="1200">
          <a:solidFill>
            <a:schemeClr val="tx1"/>
          </a:solidFill>
          <a:latin typeface="+mn-lt"/>
          <a:ea typeface="+mn-ea"/>
          <a:cs typeface="+mn-cs"/>
        </a:defRPr>
      </a:lvl2pPr>
      <a:lvl3pPr marL="799321" algn="l" defTabSz="799321" rtl="0" eaLnBrk="1" latinLnBrk="0" hangingPunct="1">
        <a:defRPr sz="1574" kern="1200">
          <a:solidFill>
            <a:schemeClr val="tx1"/>
          </a:solidFill>
          <a:latin typeface="+mn-lt"/>
          <a:ea typeface="+mn-ea"/>
          <a:cs typeface="+mn-cs"/>
        </a:defRPr>
      </a:lvl3pPr>
      <a:lvl4pPr marL="1198979" algn="l" defTabSz="799321" rtl="0" eaLnBrk="1" latinLnBrk="0" hangingPunct="1">
        <a:defRPr sz="1574" kern="1200">
          <a:solidFill>
            <a:schemeClr val="tx1"/>
          </a:solidFill>
          <a:latin typeface="+mn-lt"/>
          <a:ea typeface="+mn-ea"/>
          <a:cs typeface="+mn-cs"/>
        </a:defRPr>
      </a:lvl4pPr>
      <a:lvl5pPr marL="1598639" algn="l" defTabSz="799321" rtl="0" eaLnBrk="1" latinLnBrk="0" hangingPunct="1">
        <a:defRPr sz="1574" kern="1200">
          <a:solidFill>
            <a:schemeClr val="tx1"/>
          </a:solidFill>
          <a:latin typeface="+mn-lt"/>
          <a:ea typeface="+mn-ea"/>
          <a:cs typeface="+mn-cs"/>
        </a:defRPr>
      </a:lvl5pPr>
      <a:lvl6pPr marL="1998300" algn="l" defTabSz="799321" rtl="0" eaLnBrk="1" latinLnBrk="0" hangingPunct="1">
        <a:defRPr sz="1574" kern="1200">
          <a:solidFill>
            <a:schemeClr val="tx1"/>
          </a:solidFill>
          <a:latin typeface="+mn-lt"/>
          <a:ea typeface="+mn-ea"/>
          <a:cs typeface="+mn-cs"/>
        </a:defRPr>
      </a:lvl6pPr>
      <a:lvl7pPr marL="2397959" algn="l" defTabSz="799321" rtl="0" eaLnBrk="1" latinLnBrk="0" hangingPunct="1">
        <a:defRPr sz="1574" kern="1200">
          <a:solidFill>
            <a:schemeClr val="tx1"/>
          </a:solidFill>
          <a:latin typeface="+mn-lt"/>
          <a:ea typeface="+mn-ea"/>
          <a:cs typeface="+mn-cs"/>
        </a:defRPr>
      </a:lvl7pPr>
      <a:lvl8pPr marL="2797619" algn="l" defTabSz="799321" rtl="0" eaLnBrk="1" latinLnBrk="0" hangingPunct="1">
        <a:defRPr sz="1574" kern="1200">
          <a:solidFill>
            <a:schemeClr val="tx1"/>
          </a:solidFill>
          <a:latin typeface="+mn-lt"/>
          <a:ea typeface="+mn-ea"/>
          <a:cs typeface="+mn-cs"/>
        </a:defRPr>
      </a:lvl8pPr>
      <a:lvl9pPr marL="3197278" algn="l" defTabSz="799321" rtl="0" eaLnBrk="1" latinLnBrk="0" hangingPunct="1">
        <a:defRPr sz="157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8.png"/><Relationship Id="rId7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10" Type="http://schemas.openxmlformats.org/officeDocument/2006/relationships/image" Target="../media/image17.jpeg"/><Relationship Id="rId4" Type="http://schemas.openxmlformats.org/officeDocument/2006/relationships/image" Target="../media/image19.png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4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2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FA80D65C-10ED-754E-950F-39B92637EB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8163" y="295275"/>
            <a:ext cx="6986587" cy="6311900"/>
          </a:xfrm>
        </p:spPr>
        <p:txBody>
          <a:bodyPr rtlCol="0">
            <a:noAutofit/>
          </a:bodyPr>
          <a:lstStyle/>
          <a:p>
            <a:pPr eaLnBrk="1" hangingPunct="1">
              <a:lnSpc>
                <a:spcPct val="100000"/>
              </a:lnSpc>
              <a:spcBef>
                <a:spcPts val="1323"/>
              </a:spcBef>
              <a:defRPr/>
            </a:pPr>
            <a:r>
              <a:rPr lang="en-US" altLang="en-US" sz="1984" b="1" dirty="0">
                <a:solidFill>
                  <a:schemeClr val="bg1"/>
                </a:solidFill>
              </a:rPr>
              <a:t>CUMULUS Mainframe to Cloud Modernization Fabric</a:t>
            </a:r>
            <a:br>
              <a:rPr lang="en-US" altLang="en-US" sz="1984" b="1" dirty="0">
                <a:solidFill>
                  <a:schemeClr val="bg1"/>
                </a:solidFill>
              </a:rPr>
            </a:br>
            <a:br>
              <a:rPr lang="en-US" altLang="en-US" sz="1984" dirty="0">
                <a:solidFill>
                  <a:schemeClr val="bg1"/>
                </a:solidFill>
              </a:rPr>
            </a:br>
            <a:r>
              <a:rPr lang="en-US" sz="1984" dirty="0">
                <a:solidFill>
                  <a:schemeClr val="bg1"/>
                </a:solidFill>
              </a:rPr>
              <a:t>—</a:t>
            </a:r>
            <a:br>
              <a:rPr lang="en-US" sz="1984" dirty="0">
                <a:solidFill>
                  <a:schemeClr val="bg1"/>
                </a:solidFill>
              </a:rPr>
            </a:br>
            <a:br>
              <a:rPr lang="en-US" altLang="en-US" sz="1984" dirty="0">
                <a:solidFill>
                  <a:schemeClr val="bg1"/>
                </a:solidFill>
              </a:rPr>
            </a:br>
            <a:endParaRPr lang="nl-NL" altLang="en-US" sz="1543" dirty="0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16D9F5-1EFC-E344-B5BE-1BF8D3071B5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  <a:ea typeface="MS PGothic" panose="020B0600070205080204" pitchFamily="34" charset="-128"/>
                <a:cs typeface="+mn-cs"/>
              </a:rPr>
              <a:t>[Nomination Title] / Month XX, 2021 / © 2021 IBM Corporation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Footer Placeholder 3">
            <a:extLst>
              <a:ext uri="{FF2B5EF4-FFF2-40B4-BE49-F238E27FC236}">
                <a16:creationId xmlns:a16="http://schemas.microsoft.com/office/drawing/2014/main" id="{C436631B-F194-5A41-849C-14F6A056657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42988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42988">
              <a:spcBef>
                <a:spcPct val="20000"/>
              </a:spcBef>
              <a:buClr>
                <a:schemeClr val="accent2"/>
              </a:buClr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ES" sz="1100" b="0">
                <a:solidFill>
                  <a:srgbClr val="FFFFFF"/>
                </a:solidFill>
              </a:rPr>
              <a:t>IBM Confidential</a:t>
            </a:r>
          </a:p>
        </p:txBody>
      </p:sp>
      <p:sp>
        <p:nvSpPr>
          <p:cNvPr id="63491" name="Date Placeholder 4">
            <a:extLst>
              <a:ext uri="{FF2B5EF4-FFF2-40B4-BE49-F238E27FC236}">
                <a16:creationId xmlns:a16="http://schemas.microsoft.com/office/drawing/2014/main" id="{E055B74B-42CA-E14C-B1A1-315115EA3C7C}"/>
              </a:ext>
            </a:extLst>
          </p:cNvPr>
          <p:cNvSpPr>
            <a:spLocks noGrp="1" noChangeArrowheads="1"/>
          </p:cNvSpPr>
          <p:nvPr>
            <p:ph type="dt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42988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42988">
              <a:spcBef>
                <a:spcPct val="20000"/>
              </a:spcBef>
              <a:buClr>
                <a:schemeClr val="accent2"/>
              </a:buClr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0934E614-F64F-204C-8AE7-C6DFDD25C2AC}" type="datetime1">
              <a:rPr lang="en-US" altLang="es-ES" sz="11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11/4/21</a:t>
            </a:fld>
            <a:endParaRPr lang="en-US" altLang="es-ES" sz="1100" b="0">
              <a:solidFill>
                <a:srgbClr val="FFFFFF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A9A60B5-3BB2-D640-85D9-5974C3336017}"/>
              </a:ext>
            </a:extLst>
          </p:cNvPr>
          <p:cNvCxnSpPr>
            <a:cxnSpLocks/>
          </p:cNvCxnSpPr>
          <p:nvPr/>
        </p:nvCxnSpPr>
        <p:spPr bwMode="auto">
          <a:xfrm>
            <a:off x="4867275" y="493713"/>
            <a:ext cx="0" cy="63500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1F5AA2-CE70-3F47-9CA6-19B0EC4DB0E2}"/>
              </a:ext>
            </a:extLst>
          </p:cNvPr>
          <p:cNvCxnSpPr/>
          <p:nvPr/>
        </p:nvCxnSpPr>
        <p:spPr bwMode="auto">
          <a:xfrm>
            <a:off x="5286375" y="5056188"/>
            <a:ext cx="0" cy="1441450"/>
          </a:xfrm>
          <a:prstGeom prst="line">
            <a:avLst/>
          </a:prstGeom>
          <a:ln w="19050">
            <a:solidFill>
              <a:schemeClr val="bg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534D85-41D7-5C45-9782-B8BE0EB23C23}"/>
              </a:ext>
            </a:extLst>
          </p:cNvPr>
          <p:cNvCxnSpPr/>
          <p:nvPr/>
        </p:nvCxnSpPr>
        <p:spPr bwMode="auto">
          <a:xfrm>
            <a:off x="7386638" y="5076825"/>
            <a:ext cx="0" cy="1439863"/>
          </a:xfrm>
          <a:prstGeom prst="line">
            <a:avLst/>
          </a:prstGeom>
          <a:ln w="19050">
            <a:solidFill>
              <a:schemeClr val="bg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D73A39-78E4-8546-98B9-9D1866F2046B}"/>
              </a:ext>
            </a:extLst>
          </p:cNvPr>
          <p:cNvCxnSpPr>
            <a:cxnSpLocks/>
          </p:cNvCxnSpPr>
          <p:nvPr/>
        </p:nvCxnSpPr>
        <p:spPr bwMode="auto">
          <a:xfrm>
            <a:off x="5286375" y="5056188"/>
            <a:ext cx="357505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CC4B145-3322-EE47-BA71-4E0D96B5BA5E}"/>
              </a:ext>
            </a:extLst>
          </p:cNvPr>
          <p:cNvCxnSpPr>
            <a:cxnSpLocks/>
          </p:cNvCxnSpPr>
          <p:nvPr/>
        </p:nvCxnSpPr>
        <p:spPr bwMode="auto">
          <a:xfrm>
            <a:off x="3073400" y="4733925"/>
            <a:ext cx="3576638" cy="0"/>
          </a:xfrm>
          <a:prstGeom prst="line">
            <a:avLst/>
          </a:prstGeom>
          <a:ln w="19050">
            <a:solidFill>
              <a:schemeClr val="bg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494B580A-513F-1046-B46D-E5A108719300}"/>
              </a:ext>
            </a:extLst>
          </p:cNvPr>
          <p:cNvSpPr/>
          <p:nvPr/>
        </p:nvSpPr>
        <p:spPr>
          <a:xfrm>
            <a:off x="0" y="1238250"/>
            <a:ext cx="4422775" cy="1771650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/>
          <a:p>
            <a:pPr marL="128582" indent="-128582" defTabSz="514329" eaLnBrk="1" fontAlgn="auto" hangingPunct="1">
              <a:spcBef>
                <a:spcPts val="825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GB" sz="1200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CUMULUS Modernization Framework </a:t>
            </a:r>
            <a:r>
              <a:rPr lang="en-GB" sz="1200" kern="0" dirty="0">
                <a:solidFill>
                  <a:srgbClr val="161716"/>
                </a:solidFill>
                <a:latin typeface="IBM Plex Sans Light" panose="020B0403050203000203" pitchFamily="34" charset="0"/>
                <a:cs typeface="+mn-cs"/>
              </a:rPr>
              <a:t>allow to classify and prioritize the application according to different concepts</a:t>
            </a:r>
          </a:p>
          <a:p>
            <a:pPr marL="585782" lvl="1" indent="-128582" defTabSz="514329" eaLnBrk="1" fontAlgn="auto" hangingPunct="1">
              <a:spcBef>
                <a:spcPts val="825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GB" sz="1200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Property</a:t>
            </a:r>
          </a:p>
          <a:p>
            <a:pPr marL="585782" lvl="1" indent="-128582" defTabSz="514329" eaLnBrk="1" fontAlgn="auto" hangingPunct="1">
              <a:spcBef>
                <a:spcPts val="825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GB" sz="1200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Modernization Factor – Boosters &amp; Barriers</a:t>
            </a:r>
          </a:p>
          <a:p>
            <a:pPr marL="585782" lvl="1" indent="-128582" defTabSz="514329" eaLnBrk="1" fontAlgn="auto" hangingPunct="1">
              <a:spcBef>
                <a:spcPts val="825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GB" sz="1200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Modernization Index</a:t>
            </a:r>
          </a:p>
          <a:p>
            <a:pPr marL="128582" indent="-128582" defTabSz="514329" eaLnBrk="1" fontAlgn="auto" hangingPunct="1">
              <a:spcBef>
                <a:spcPts val="825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GB" sz="1200" kern="0" dirty="0">
                <a:solidFill>
                  <a:srgbClr val="161716"/>
                </a:solidFill>
                <a:latin typeface="IBM Plex Sans Light" panose="020B0403050203000203" pitchFamily="34" charset="0"/>
                <a:cs typeface="+mn-cs"/>
              </a:rPr>
              <a:t>This classification will determine the </a:t>
            </a:r>
            <a:r>
              <a:rPr lang="en-GB" sz="1200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Optimal Modernization Roadmap </a:t>
            </a:r>
          </a:p>
        </p:txBody>
      </p:sp>
      <p:sp>
        <p:nvSpPr>
          <p:cNvPr id="46" name="Arrow: Pentagon 10">
            <a:extLst>
              <a:ext uri="{FF2B5EF4-FFF2-40B4-BE49-F238E27FC236}">
                <a16:creationId xmlns:a16="http://schemas.microsoft.com/office/drawing/2014/main" id="{78B35C24-D401-2B45-99E9-761C062B430B}"/>
              </a:ext>
            </a:extLst>
          </p:cNvPr>
          <p:cNvSpPr/>
          <p:nvPr/>
        </p:nvSpPr>
        <p:spPr>
          <a:xfrm>
            <a:off x="101600" y="4338638"/>
            <a:ext cx="10356850" cy="88900"/>
          </a:xfrm>
          <a:prstGeom prst="homePlate">
            <a:avLst>
              <a:gd name="adj" fmla="val 343746"/>
            </a:avLst>
          </a:prstGeom>
          <a:gradFill flip="none" rotWithShape="1">
            <a:gsLst>
              <a:gs pos="0">
                <a:srgbClr val="0B1E2D"/>
              </a:gs>
              <a:gs pos="100000">
                <a:schemeClr val="bg1">
                  <a:lumMod val="95000"/>
                  <a:alpha val="2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682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AR" sz="1800" dirty="0">
              <a:solidFill>
                <a:schemeClr val="tx2">
                  <a:lumMod val="75000"/>
                </a:schemeClr>
              </a:solidFill>
              <a:latin typeface="Lato "/>
            </a:endParaRPr>
          </a:p>
        </p:txBody>
      </p:sp>
      <p:sp>
        <p:nvSpPr>
          <p:cNvPr id="47" name="Shape 126">
            <a:extLst>
              <a:ext uri="{FF2B5EF4-FFF2-40B4-BE49-F238E27FC236}">
                <a16:creationId xmlns:a16="http://schemas.microsoft.com/office/drawing/2014/main" id="{1A73F3B9-409D-A142-98AE-B2FC155CC971}"/>
              </a:ext>
            </a:extLst>
          </p:cNvPr>
          <p:cNvSpPr/>
          <p:nvPr/>
        </p:nvSpPr>
        <p:spPr>
          <a:xfrm>
            <a:off x="195263" y="4476750"/>
            <a:ext cx="2498725" cy="265906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r>
              <a:rPr lang="en-GB" sz="1000" kern="0" dirty="0">
                <a:solidFill>
                  <a:srgbClr val="161716"/>
                </a:solidFill>
                <a:latin typeface="IBM Plex Sans Light" panose="020B0403050203000203" pitchFamily="34" charset="0"/>
                <a:cs typeface="+mn-cs"/>
              </a:rPr>
              <a:t>Cumulus allows to use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Properties</a:t>
            </a:r>
            <a:r>
              <a:rPr lang="en-GB" sz="1000" kern="0" dirty="0">
                <a:solidFill>
                  <a:srgbClr val="161716"/>
                </a:solidFill>
                <a:latin typeface="IBM Plex Sans Light" panose="020B0403050203000203" pitchFamily="34" charset="0"/>
                <a:cs typeface="+mn-cs"/>
              </a:rPr>
              <a:t> from the enrichment stage to be applied on the roadmap. By default (can be added more) it include:</a:t>
            </a:r>
          </a:p>
          <a:p>
            <a:pPr marL="128582" indent="-128582"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Technical properties</a:t>
            </a:r>
            <a:r>
              <a:rPr lang="en-GB" sz="1000" kern="0" dirty="0">
                <a:solidFill>
                  <a:srgbClr val="161716"/>
                </a:solidFill>
                <a:latin typeface="IBM Plex Sans Light" panose="020B0403050203000203" pitchFamily="34" charset="0"/>
                <a:cs typeface="+mn-cs"/>
              </a:rPr>
              <a:t>:</a:t>
            </a:r>
          </a:p>
          <a:p>
            <a:pPr marL="585782" lvl="1" indent="-128582"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GB" sz="1000" kern="0" dirty="0">
                <a:solidFill>
                  <a:srgbClr val="161716"/>
                </a:solidFill>
                <a:latin typeface="IBM Plex Sans Light" panose="020B0403050203000203" pitchFamily="34" charset="0"/>
                <a:cs typeface="+mn-cs"/>
              </a:rPr>
              <a:t>Relationships (internal/external)</a:t>
            </a:r>
          </a:p>
          <a:p>
            <a:pPr marL="585782" lvl="1" indent="-128582"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GB" sz="1000" kern="0" dirty="0">
                <a:solidFill>
                  <a:srgbClr val="161716"/>
                </a:solidFill>
                <a:latin typeface="IBM Plex Sans Light" panose="020B0403050203000203" pitchFamily="34" charset="0"/>
                <a:cs typeface="+mn-cs"/>
              </a:rPr>
              <a:t>Size or complexity</a:t>
            </a:r>
          </a:p>
          <a:p>
            <a:pPr marL="585782" lvl="1" indent="-128582"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GB" sz="1000" kern="0" dirty="0">
                <a:solidFill>
                  <a:srgbClr val="161716"/>
                </a:solidFill>
                <a:latin typeface="IBM Plex Sans Light" panose="020B0403050203000203" pitchFamily="34" charset="0"/>
                <a:cs typeface="+mn-cs"/>
              </a:rPr>
              <a:t>Lines of Code</a:t>
            </a:r>
          </a:p>
          <a:p>
            <a:pPr marL="128582" indent="-128582"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Economical properties</a:t>
            </a:r>
          </a:p>
          <a:p>
            <a:pPr marL="585782" lvl="1" indent="-128582"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GB" sz="1000" kern="0" dirty="0">
                <a:solidFill>
                  <a:srgbClr val="161716"/>
                </a:solidFill>
                <a:latin typeface="IBM Plex Sans Light" panose="020B0403050203000203" pitchFamily="34" charset="0"/>
                <a:cs typeface="+mn-cs"/>
              </a:rPr>
              <a:t>MIPS consumption</a:t>
            </a:r>
          </a:p>
          <a:p>
            <a:pPr marL="585782" lvl="1" indent="-128582"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GB" sz="1000" kern="0" dirty="0">
                <a:solidFill>
                  <a:srgbClr val="161716"/>
                </a:solidFill>
                <a:latin typeface="IBM Plex Sans Light" panose="020B0403050203000203" pitchFamily="34" charset="0"/>
                <a:cs typeface="+mn-cs"/>
              </a:rPr>
              <a:t>Number of incidents</a:t>
            </a:r>
          </a:p>
          <a:p>
            <a:pPr marL="128582" indent="-128582"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Functional properties</a:t>
            </a:r>
          </a:p>
          <a:p>
            <a:pPr marL="585782" lvl="1" indent="-128582"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GB" sz="1000" kern="0" dirty="0">
                <a:solidFill>
                  <a:srgbClr val="161716"/>
                </a:solidFill>
                <a:latin typeface="IBM Plex Sans Light" panose="020B0403050203000203" pitchFamily="34" charset="0"/>
                <a:cs typeface="+mn-cs"/>
              </a:rPr>
              <a:t>Strategic</a:t>
            </a:r>
          </a:p>
          <a:p>
            <a:pPr marL="585782" lvl="1" indent="-128582"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GB" sz="1000" kern="0" dirty="0">
                <a:solidFill>
                  <a:srgbClr val="161716"/>
                </a:solidFill>
                <a:latin typeface="IBM Plex Sans Light" panose="020B0403050203000203" pitchFamily="34" charset="0"/>
                <a:cs typeface="+mn-cs"/>
              </a:rPr>
              <a:t>Imperative</a:t>
            </a:r>
          </a:p>
          <a:p>
            <a:pPr marL="585782" lvl="1" indent="-128582"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GB" sz="1000" kern="0" dirty="0">
                <a:solidFill>
                  <a:srgbClr val="161716"/>
                </a:solidFill>
                <a:latin typeface="IBM Plex Sans Light" panose="020B0403050203000203" pitchFamily="34" charset="0"/>
                <a:cs typeface="+mn-cs"/>
              </a:rPr>
              <a:t>…</a:t>
            </a:r>
          </a:p>
        </p:txBody>
      </p:sp>
      <p:sp>
        <p:nvSpPr>
          <p:cNvPr id="48" name="Shape 126">
            <a:extLst>
              <a:ext uri="{FF2B5EF4-FFF2-40B4-BE49-F238E27FC236}">
                <a16:creationId xmlns:a16="http://schemas.microsoft.com/office/drawing/2014/main" id="{4F6B065B-1598-0643-9D77-BA473646392E}"/>
              </a:ext>
            </a:extLst>
          </p:cNvPr>
          <p:cNvSpPr/>
          <p:nvPr/>
        </p:nvSpPr>
        <p:spPr>
          <a:xfrm>
            <a:off x="233363" y="3924300"/>
            <a:ext cx="1355725" cy="2127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algn="ctr" defTabSz="890949" eaLnBrk="1" fontAlgn="auto" hangingPunct="1">
              <a:lnSpc>
                <a:spcPts val="1462"/>
              </a:lnSpc>
              <a:spcBef>
                <a:spcPts val="0"/>
              </a:spcBef>
              <a:spcAft>
                <a:spcPts val="438"/>
              </a:spcAft>
              <a:buClr>
                <a:prstClr val="white"/>
              </a:buClr>
              <a:buSzPct val="140000"/>
              <a:defRPr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 Medium" panose="020B0503050203000203" pitchFamily="34" charset="0"/>
                <a:cs typeface="+mn-cs"/>
                <a:sym typeface="Open Sans"/>
              </a:rPr>
              <a:t>0.Property</a:t>
            </a:r>
          </a:p>
        </p:txBody>
      </p:sp>
      <p:sp>
        <p:nvSpPr>
          <p:cNvPr id="49" name="Shape 126">
            <a:extLst>
              <a:ext uri="{FF2B5EF4-FFF2-40B4-BE49-F238E27FC236}">
                <a16:creationId xmlns:a16="http://schemas.microsoft.com/office/drawing/2014/main" id="{E1CE142F-8075-384E-9BF1-AD629C708EC3}"/>
              </a:ext>
            </a:extLst>
          </p:cNvPr>
          <p:cNvSpPr/>
          <p:nvPr/>
        </p:nvSpPr>
        <p:spPr>
          <a:xfrm>
            <a:off x="2657475" y="3725863"/>
            <a:ext cx="2566988" cy="2127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algn="ctr" defTabSz="890949" eaLnBrk="1" fontAlgn="auto" hangingPunct="1">
              <a:spcBef>
                <a:spcPts val="0"/>
              </a:spcBef>
              <a:spcAft>
                <a:spcPts val="438"/>
              </a:spcAft>
              <a:buClr>
                <a:prstClr val="white"/>
              </a:buClr>
              <a:buSzPct val="140000"/>
              <a:defRPr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 Medium" panose="020B0503050203000203" pitchFamily="34" charset="0"/>
                <a:cs typeface="+mn-cs"/>
                <a:sym typeface="Open Sans"/>
              </a:rPr>
              <a:t>1. Modernization Factor Boosters &amp; Barriers</a:t>
            </a:r>
          </a:p>
        </p:txBody>
      </p:sp>
      <p:sp>
        <p:nvSpPr>
          <p:cNvPr id="50" name="Shape 126">
            <a:extLst>
              <a:ext uri="{FF2B5EF4-FFF2-40B4-BE49-F238E27FC236}">
                <a16:creationId xmlns:a16="http://schemas.microsoft.com/office/drawing/2014/main" id="{41FB9D7B-B4DE-114B-9AE6-8CE7DA1C8115}"/>
              </a:ext>
            </a:extLst>
          </p:cNvPr>
          <p:cNvSpPr/>
          <p:nvPr/>
        </p:nvSpPr>
        <p:spPr>
          <a:xfrm>
            <a:off x="5402263" y="3843338"/>
            <a:ext cx="2236787" cy="19208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algn="ctr" defTabSz="890949" eaLnBrk="1" fontAlgn="auto" hangingPunct="1">
              <a:lnSpc>
                <a:spcPts val="1462"/>
              </a:lnSpc>
              <a:spcBef>
                <a:spcPts val="0"/>
              </a:spcBef>
              <a:spcAft>
                <a:spcPts val="438"/>
              </a:spcAft>
              <a:buClr>
                <a:prstClr val="white"/>
              </a:buClr>
              <a:buSzPct val="140000"/>
              <a:defRPr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 Medium" panose="020B0503050203000203" pitchFamily="34" charset="0"/>
                <a:cs typeface="+mn-cs"/>
                <a:sym typeface="Open Sans"/>
              </a:rPr>
              <a:t>2. Modernization Index</a:t>
            </a:r>
          </a:p>
        </p:txBody>
      </p:sp>
      <p:sp>
        <p:nvSpPr>
          <p:cNvPr id="57" name="Shape 126">
            <a:extLst>
              <a:ext uri="{FF2B5EF4-FFF2-40B4-BE49-F238E27FC236}">
                <a16:creationId xmlns:a16="http://schemas.microsoft.com/office/drawing/2014/main" id="{A48B153B-7290-D540-90F9-9AC2B8B1F81E}"/>
              </a:ext>
            </a:extLst>
          </p:cNvPr>
          <p:cNvSpPr/>
          <p:nvPr/>
        </p:nvSpPr>
        <p:spPr>
          <a:xfrm>
            <a:off x="2825750" y="4495800"/>
            <a:ext cx="2392363" cy="2659063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marL="171450" indent="-171450"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GB" sz="1050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Modernization Factor: </a:t>
            </a:r>
            <a:r>
              <a:rPr lang="en-GB" sz="1050" kern="0" dirty="0">
                <a:solidFill>
                  <a:srgbClr val="161716"/>
                </a:solidFill>
                <a:latin typeface="IBM Plex Sans Light" panose="020B0403050203000203" pitchFamily="34" charset="0"/>
                <a:cs typeface="+mn-cs"/>
              </a:rPr>
              <a:t>Configurable value used to </a:t>
            </a:r>
            <a:r>
              <a:rPr lang="en-GB" sz="1050" b="1" kern="0" dirty="0">
                <a:solidFill>
                  <a:srgbClr val="161716"/>
                </a:solidFill>
                <a:latin typeface="IBM Plex Sans Light" panose="020B0403050203000203" pitchFamily="34" charset="0"/>
                <a:cs typeface="+mn-cs"/>
              </a:rPr>
              <a:t>increase / decrease </a:t>
            </a:r>
            <a:r>
              <a:rPr lang="en-GB" sz="1050" kern="0" dirty="0">
                <a:solidFill>
                  <a:srgbClr val="161716"/>
                </a:solidFill>
                <a:latin typeface="IBM Plex Sans Light" panose="020B0403050203000203" pitchFamily="34" charset="0"/>
                <a:cs typeface="+mn-cs"/>
              </a:rPr>
              <a:t>the importance of a property</a:t>
            </a:r>
          </a:p>
          <a:p>
            <a:pPr marL="171450" indent="-171450"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GB" sz="1050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Boosters: </a:t>
            </a:r>
            <a:r>
              <a:rPr lang="en-GB" sz="1050" b="1" kern="0" dirty="0">
                <a:solidFill>
                  <a:srgbClr val="161716"/>
                </a:solidFill>
                <a:latin typeface="IBM Plex Sans Light" panose="020B0403050203000203" pitchFamily="34" charset="0"/>
                <a:cs typeface="+mn-cs"/>
              </a:rPr>
              <a:t>Recommend</a:t>
            </a:r>
            <a:r>
              <a:rPr lang="en-GB" sz="1050" kern="0" dirty="0">
                <a:solidFill>
                  <a:srgbClr val="161716"/>
                </a:solidFill>
                <a:latin typeface="IBM Plex Sans Light" panose="020B0403050203000203" pitchFamily="34" charset="0"/>
                <a:cs typeface="+mn-cs"/>
              </a:rPr>
              <a:t> to modernize a Cumulus. Can be assigned to each property.</a:t>
            </a:r>
          </a:p>
          <a:p>
            <a:pPr marL="171450" indent="-171450"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GB" sz="1050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Barriers: </a:t>
            </a:r>
            <a:r>
              <a:rPr lang="en-GB" sz="1050" b="1" kern="0" dirty="0">
                <a:solidFill>
                  <a:srgbClr val="161716"/>
                </a:solidFill>
                <a:latin typeface="IBM Plex Sans Light" panose="020B0403050203000203" pitchFamily="34" charset="0"/>
                <a:ea typeface="MS PGothic" panose="020B0600070205080204" pitchFamily="34" charset="-128"/>
                <a:cs typeface="+mn-cs"/>
              </a:rPr>
              <a:t>R</a:t>
            </a:r>
            <a:r>
              <a:rPr lang="en-GB" sz="1050" b="1" kern="0" dirty="0">
                <a:solidFill>
                  <a:srgbClr val="161716"/>
                </a:solidFill>
                <a:latin typeface="IBM Plex Sans Light" panose="020B0403050203000203" pitchFamily="34" charset="0"/>
                <a:cs typeface="+mn-cs"/>
              </a:rPr>
              <a:t>ecommend NOT </a:t>
            </a:r>
            <a:r>
              <a:rPr lang="en-GB" sz="1050" kern="0" dirty="0">
                <a:solidFill>
                  <a:srgbClr val="161716"/>
                </a:solidFill>
                <a:latin typeface="IBM Plex Sans Light" panose="020B0403050203000203" pitchFamily="34" charset="0"/>
                <a:cs typeface="+mn-cs"/>
              </a:rPr>
              <a:t>to modernize a Cumulus. Can be assigned to each property.</a:t>
            </a:r>
          </a:p>
        </p:txBody>
      </p:sp>
      <p:sp>
        <p:nvSpPr>
          <p:cNvPr id="68" name="Shape 126">
            <a:extLst>
              <a:ext uri="{FF2B5EF4-FFF2-40B4-BE49-F238E27FC236}">
                <a16:creationId xmlns:a16="http://schemas.microsoft.com/office/drawing/2014/main" id="{C7264132-FB9E-BF41-8601-13F53DE78164}"/>
              </a:ext>
            </a:extLst>
          </p:cNvPr>
          <p:cNvSpPr/>
          <p:nvPr/>
        </p:nvSpPr>
        <p:spPr>
          <a:xfrm>
            <a:off x="5448300" y="4481513"/>
            <a:ext cx="2432050" cy="297021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r>
              <a:rPr lang="en-GB" sz="1000" kern="0" dirty="0">
                <a:solidFill>
                  <a:srgbClr val="161716"/>
                </a:solidFill>
                <a:latin typeface="IBM Plex Sans Light" panose="020B0403050203000203" pitchFamily="34" charset="0"/>
                <a:cs typeface="+mn-cs"/>
              </a:rPr>
              <a:t>Based on Properties, his classification like boosters or barriers and the modernization factor, Cumulus calculate a </a:t>
            </a:r>
            <a:r>
              <a:rPr lang="en-GB" sz="1050" b="1" kern="0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Modernization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 Index.</a:t>
            </a:r>
          </a:p>
          <a:p>
            <a:pPr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endParaRPr lang="en-GB" b="1" dirty="0">
              <a:solidFill>
                <a:schemeClr val="tx2">
                  <a:lumMod val="75000"/>
                </a:schemeClr>
              </a:solidFill>
              <a:latin typeface="IBM Plex Sans" panose="020B0503050203000203" pitchFamily="34" charset="0"/>
              <a:ea typeface="MS PGothic" panose="020B0600070205080204" pitchFamily="34" charset="-128"/>
              <a:cs typeface="+mn-cs"/>
            </a:endParaRPr>
          </a:p>
          <a:p>
            <a:pPr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endParaRPr lang="en-GB" b="1" dirty="0">
              <a:solidFill>
                <a:schemeClr val="tx2">
                  <a:lumMod val="75000"/>
                </a:schemeClr>
              </a:solidFill>
              <a:latin typeface="IBM Plex Sans" panose="020B0503050203000203" pitchFamily="34" charset="0"/>
              <a:ea typeface="MS PGothic" panose="020B0600070205080204" pitchFamily="34" charset="-128"/>
              <a:cs typeface="+mn-cs"/>
            </a:endParaRPr>
          </a:p>
          <a:p>
            <a:pPr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endParaRPr lang="en-GB" b="1" dirty="0">
              <a:solidFill>
                <a:schemeClr val="tx2">
                  <a:lumMod val="75000"/>
                </a:schemeClr>
              </a:solidFill>
              <a:latin typeface="IBM Plex Sans" panose="020B0503050203000203" pitchFamily="34" charset="0"/>
              <a:ea typeface="MS PGothic" panose="020B0600070205080204" pitchFamily="34" charset="-128"/>
              <a:cs typeface="+mn-cs"/>
            </a:endParaRPr>
          </a:p>
          <a:p>
            <a:pPr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endParaRPr lang="en-GB" b="1" dirty="0">
              <a:solidFill>
                <a:schemeClr val="tx2">
                  <a:lumMod val="75000"/>
                </a:schemeClr>
              </a:solidFill>
              <a:latin typeface="IBM Plex Sans" panose="020B0503050203000203" pitchFamily="34" charset="0"/>
              <a:ea typeface="MS PGothic" panose="020B0600070205080204" pitchFamily="34" charset="-128"/>
              <a:cs typeface="+mn-cs"/>
            </a:endParaRPr>
          </a:p>
          <a:p>
            <a:pPr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endParaRPr lang="en-GB" sz="800" dirty="0">
              <a:solidFill>
                <a:schemeClr val="tx1"/>
              </a:solidFill>
              <a:latin typeface="IBM Plex Sans Light" panose="020B0403050203000203" pitchFamily="34" charset="0"/>
              <a:ea typeface="MS PGothic" panose="020B0600070205080204" pitchFamily="34" charset="-128"/>
              <a:cs typeface="+mn-cs"/>
            </a:endParaRPr>
          </a:p>
          <a:p>
            <a:pPr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endParaRPr lang="en-GB" sz="1000" dirty="0">
              <a:solidFill>
                <a:schemeClr val="tx1"/>
              </a:solidFill>
              <a:latin typeface="IBM Plex Sans" panose="020B0503050203000203" pitchFamily="34" charset="0"/>
              <a:ea typeface="MS PGothic" panose="020B0600070205080204" pitchFamily="34" charset="-128"/>
              <a:cs typeface="+mn-cs"/>
            </a:endParaRPr>
          </a:p>
          <a:p>
            <a:pPr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endParaRPr lang="en-GB" sz="1000" dirty="0">
              <a:solidFill>
                <a:schemeClr val="tx1"/>
              </a:solidFill>
              <a:latin typeface="IBM Plex Sans" panose="020B0503050203000203" pitchFamily="34" charset="0"/>
              <a:ea typeface="MS PGothic" panose="020B0600070205080204" pitchFamily="34" charset="-128"/>
              <a:cs typeface="+mn-cs"/>
            </a:endParaRPr>
          </a:p>
          <a:p>
            <a:pPr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endParaRPr lang="en-GB" b="1" dirty="0">
              <a:solidFill>
                <a:schemeClr val="tx2">
                  <a:lumMod val="75000"/>
                </a:schemeClr>
              </a:solidFill>
              <a:latin typeface="IBM Plex Sans" panose="020B0503050203000203" pitchFamily="34" charset="0"/>
              <a:ea typeface="MS PGothic" panose="020B0600070205080204" pitchFamily="34" charset="-128"/>
              <a:cs typeface="+mn-cs"/>
            </a:endParaRPr>
          </a:p>
        </p:txBody>
      </p:sp>
      <p:pic>
        <p:nvPicPr>
          <p:cNvPr id="63505" name="Picture 69" descr="A picture containing funnel chart&#10;&#10;Description automatically generated">
            <a:extLst>
              <a:ext uri="{FF2B5EF4-FFF2-40B4-BE49-F238E27FC236}">
                <a16:creationId xmlns:a16="http://schemas.microsoft.com/office/drawing/2014/main" id="{13562432-F74E-8449-9201-CDCB9899F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525" y="2058988"/>
            <a:ext cx="1042988" cy="90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60BC3195-2DAF-8A4F-A237-065ABBE06268}"/>
              </a:ext>
            </a:extLst>
          </p:cNvPr>
          <p:cNvCxnSpPr/>
          <p:nvPr/>
        </p:nvCxnSpPr>
        <p:spPr bwMode="auto">
          <a:xfrm>
            <a:off x="10156825" y="5076825"/>
            <a:ext cx="0" cy="1439863"/>
          </a:xfrm>
          <a:prstGeom prst="line">
            <a:avLst/>
          </a:prstGeom>
          <a:ln w="19050">
            <a:solidFill>
              <a:schemeClr val="bg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Shape 126">
            <a:extLst>
              <a:ext uri="{FF2B5EF4-FFF2-40B4-BE49-F238E27FC236}">
                <a16:creationId xmlns:a16="http://schemas.microsoft.com/office/drawing/2014/main" id="{E40745A9-C862-7A4C-9779-81B800B28ED4}"/>
              </a:ext>
            </a:extLst>
          </p:cNvPr>
          <p:cNvSpPr/>
          <p:nvPr/>
        </p:nvSpPr>
        <p:spPr>
          <a:xfrm>
            <a:off x="8080375" y="4481513"/>
            <a:ext cx="2416175" cy="297021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r>
              <a:rPr lang="en-GB" sz="1000" kern="0" dirty="0">
                <a:solidFill>
                  <a:srgbClr val="161716"/>
                </a:solidFill>
                <a:latin typeface="IBM Plex Sans Light" panose="020B0403050203000203" pitchFamily="34" charset="0"/>
                <a:cs typeface="+mn-cs"/>
              </a:rPr>
              <a:t>Once calculated the Modernization Index, Cumulus can generate different types of reports:</a:t>
            </a:r>
          </a:p>
          <a:p>
            <a:pPr marL="171450" indent="-171450"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Prioritized roadmap </a:t>
            </a:r>
            <a:r>
              <a:rPr lang="en-GB" sz="1000" kern="0" dirty="0">
                <a:solidFill>
                  <a:srgbClr val="161716"/>
                </a:solidFill>
                <a:latin typeface="IBM Plex Sans Light" panose="020B0403050203000203" pitchFamily="34" charset="0"/>
                <a:ea typeface="MS PGothic" panose="020B0600070205080204" pitchFamily="34" charset="-128"/>
                <a:cs typeface="+mn-cs"/>
              </a:rPr>
              <a:t>ordered by the Priorization Index including for each CUMULUS his main values: Nº of applications, MIPS, Internal &amp; External Relationships, LOC, etc</a:t>
            </a:r>
          </a:p>
          <a:p>
            <a:pPr marL="171450" indent="-171450"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buFont typeface="Arial" panose="020B0604020202020204" pitchFamily="34" charset="0"/>
              <a:buChar char="•"/>
              <a:defRPr/>
            </a:pP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Detailed report </a:t>
            </a:r>
            <a:r>
              <a:rPr lang="en-GB" sz="1000" kern="0" dirty="0">
                <a:solidFill>
                  <a:srgbClr val="161716"/>
                </a:solidFill>
                <a:latin typeface="IBM Plex Sans Light" panose="020B0403050203000203" pitchFamily="34" charset="0"/>
                <a:ea typeface="MS PGothic" panose="020B0600070205080204" pitchFamily="34" charset="-128"/>
                <a:cs typeface="+mn-cs"/>
              </a:rPr>
              <a:t>about each CUMULUS , his applications and the detail of theses applications</a:t>
            </a:r>
          </a:p>
          <a:p>
            <a:pPr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r>
              <a:rPr lang="en-GB" sz="1000" kern="0" dirty="0">
                <a:solidFill>
                  <a:srgbClr val="161716"/>
                </a:solidFill>
                <a:latin typeface="IBM Plex Sans Light" panose="020B0403050203000203" pitchFamily="34" charset="0"/>
                <a:ea typeface="MS PGothic" panose="020B0600070205080204" pitchFamily="34" charset="-128"/>
                <a:cs typeface="+mn-cs"/>
              </a:rPr>
              <a:t>It’s possible to make CYPHER queries over all the information load at the database</a:t>
            </a:r>
            <a:endParaRPr lang="en-GB" dirty="0">
              <a:solidFill>
                <a:schemeClr val="tx2">
                  <a:lumMod val="75000"/>
                </a:schemeClr>
              </a:solidFill>
              <a:latin typeface="IBM Plex Sans" panose="020B0503050203000203" pitchFamily="34" charset="0"/>
              <a:ea typeface="MS PGothic" panose="020B0600070205080204" pitchFamily="34" charset="-128"/>
              <a:cs typeface="+mn-cs"/>
            </a:endParaRPr>
          </a:p>
          <a:p>
            <a:pPr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endParaRPr lang="en-GB" b="1" dirty="0">
              <a:solidFill>
                <a:schemeClr val="tx2">
                  <a:lumMod val="75000"/>
                </a:schemeClr>
              </a:solidFill>
              <a:latin typeface="IBM Plex Sans" panose="020B0503050203000203" pitchFamily="34" charset="0"/>
              <a:ea typeface="MS PGothic" panose="020B0600070205080204" pitchFamily="34" charset="-128"/>
              <a:cs typeface="+mn-cs"/>
            </a:endParaRPr>
          </a:p>
          <a:p>
            <a:pPr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endParaRPr lang="en-GB" b="1" dirty="0">
              <a:solidFill>
                <a:schemeClr val="tx2">
                  <a:lumMod val="75000"/>
                </a:schemeClr>
              </a:solidFill>
              <a:latin typeface="IBM Plex Sans" panose="020B0503050203000203" pitchFamily="34" charset="0"/>
              <a:ea typeface="MS PGothic" panose="020B0600070205080204" pitchFamily="34" charset="-128"/>
              <a:cs typeface="+mn-cs"/>
            </a:endParaRPr>
          </a:p>
          <a:p>
            <a:pPr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endParaRPr lang="en-GB" b="1" dirty="0">
              <a:solidFill>
                <a:schemeClr val="tx2">
                  <a:lumMod val="75000"/>
                </a:schemeClr>
              </a:solidFill>
              <a:latin typeface="IBM Plex Sans" panose="020B0503050203000203" pitchFamily="34" charset="0"/>
              <a:ea typeface="MS PGothic" panose="020B0600070205080204" pitchFamily="34" charset="-128"/>
              <a:cs typeface="+mn-cs"/>
            </a:endParaRPr>
          </a:p>
          <a:p>
            <a:pPr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endParaRPr lang="en-GB" b="1" dirty="0">
              <a:solidFill>
                <a:schemeClr val="tx2">
                  <a:lumMod val="75000"/>
                </a:schemeClr>
              </a:solidFill>
              <a:latin typeface="IBM Plex Sans" panose="020B0503050203000203" pitchFamily="34" charset="0"/>
              <a:ea typeface="MS PGothic" panose="020B0600070205080204" pitchFamily="34" charset="-128"/>
              <a:cs typeface="+mn-cs"/>
            </a:endParaRPr>
          </a:p>
          <a:p>
            <a:pPr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endParaRPr lang="en-GB" sz="800" dirty="0">
              <a:solidFill>
                <a:schemeClr val="tx1"/>
              </a:solidFill>
              <a:latin typeface="IBM Plex Sans Light" panose="020B0403050203000203" pitchFamily="34" charset="0"/>
              <a:ea typeface="MS PGothic" panose="020B0600070205080204" pitchFamily="34" charset="-128"/>
              <a:cs typeface="+mn-cs"/>
            </a:endParaRPr>
          </a:p>
          <a:p>
            <a:pPr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endParaRPr lang="en-GB" sz="1000" dirty="0">
              <a:solidFill>
                <a:schemeClr val="tx1"/>
              </a:solidFill>
              <a:latin typeface="IBM Plex Sans" panose="020B0503050203000203" pitchFamily="34" charset="0"/>
              <a:ea typeface="MS PGothic" panose="020B0600070205080204" pitchFamily="34" charset="-128"/>
              <a:cs typeface="+mn-cs"/>
            </a:endParaRPr>
          </a:p>
          <a:p>
            <a:pPr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endParaRPr lang="en-GB" sz="1000" dirty="0">
              <a:solidFill>
                <a:schemeClr val="tx1"/>
              </a:solidFill>
              <a:latin typeface="IBM Plex Sans" panose="020B0503050203000203" pitchFamily="34" charset="0"/>
              <a:ea typeface="MS PGothic" panose="020B0600070205080204" pitchFamily="34" charset="-128"/>
              <a:cs typeface="+mn-cs"/>
            </a:endParaRPr>
          </a:p>
          <a:p>
            <a:pPr algn="just" defTabSz="514329" eaLnBrk="1" fontAlgn="auto" hangingPunct="1">
              <a:spcBef>
                <a:spcPts val="0"/>
              </a:spcBef>
              <a:spcAft>
                <a:spcPts val="0"/>
              </a:spcAft>
              <a:buSzPct val="90000"/>
              <a:defRPr/>
            </a:pPr>
            <a:endParaRPr lang="en-GB" b="1" dirty="0">
              <a:solidFill>
                <a:schemeClr val="tx2">
                  <a:lumMod val="75000"/>
                </a:schemeClr>
              </a:solidFill>
              <a:latin typeface="IBM Plex Sans" panose="020B0503050203000203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75" name="Shape 126">
            <a:extLst>
              <a:ext uri="{FF2B5EF4-FFF2-40B4-BE49-F238E27FC236}">
                <a16:creationId xmlns:a16="http://schemas.microsoft.com/office/drawing/2014/main" id="{FAD34FCF-6503-3747-A982-C3020B23F33D}"/>
              </a:ext>
            </a:extLst>
          </p:cNvPr>
          <p:cNvSpPr/>
          <p:nvPr/>
        </p:nvSpPr>
        <p:spPr>
          <a:xfrm>
            <a:off x="8105775" y="3873500"/>
            <a:ext cx="2236788" cy="19208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algn="ctr" defTabSz="890949" eaLnBrk="1" fontAlgn="auto" hangingPunct="1">
              <a:lnSpc>
                <a:spcPts val="1462"/>
              </a:lnSpc>
              <a:spcBef>
                <a:spcPts val="0"/>
              </a:spcBef>
              <a:spcAft>
                <a:spcPts val="438"/>
              </a:spcAft>
              <a:buClr>
                <a:prstClr val="white"/>
              </a:buClr>
              <a:buSzPct val="140000"/>
              <a:defRPr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 Medium" panose="020B0503050203000203" pitchFamily="34" charset="0"/>
                <a:cs typeface="+mn-cs"/>
                <a:sym typeface="Open Sans"/>
              </a:rPr>
              <a:t>3. Results</a:t>
            </a:r>
          </a:p>
        </p:txBody>
      </p:sp>
      <p:pic>
        <p:nvPicPr>
          <p:cNvPr id="63509" name="Imagen 3">
            <a:extLst>
              <a:ext uri="{FF2B5EF4-FFF2-40B4-BE49-F238E27FC236}">
                <a16:creationId xmlns:a16="http://schemas.microsoft.com/office/drawing/2014/main" id="{AE8D386F-38D6-FA4F-B400-304346F29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3325" y="2081213"/>
            <a:ext cx="3038475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Shape 126">
            <a:extLst>
              <a:ext uri="{FF2B5EF4-FFF2-40B4-BE49-F238E27FC236}">
                <a16:creationId xmlns:a16="http://schemas.microsoft.com/office/drawing/2014/main" id="{9229CBF9-9C27-314D-9731-D9675811EBD7}"/>
              </a:ext>
            </a:extLst>
          </p:cNvPr>
          <p:cNvSpPr/>
          <p:nvPr/>
        </p:nvSpPr>
        <p:spPr>
          <a:xfrm>
            <a:off x="266700" y="577850"/>
            <a:ext cx="4767263" cy="2254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defTabSz="890949" eaLnBrk="1" fontAlgn="auto" hangingPunct="1">
              <a:lnSpc>
                <a:spcPts val="1462"/>
              </a:lnSpc>
              <a:spcBef>
                <a:spcPts val="0"/>
              </a:spcBef>
              <a:spcAft>
                <a:spcPts val="438"/>
              </a:spcAft>
              <a:buClr>
                <a:prstClr val="white"/>
              </a:buClr>
              <a:buSzPct val="140000"/>
              <a:defRPr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IBM Plex Sans Medium" panose="020B0503050203000203" pitchFamily="34" charset="0"/>
                <a:cs typeface="+mn-cs"/>
                <a:sym typeface="Open Sans"/>
              </a:rPr>
              <a:t>5 – MODERNIZATION FRAMEWORK &amp; RESULTS</a:t>
            </a:r>
          </a:p>
        </p:txBody>
      </p:sp>
      <p:sp>
        <p:nvSpPr>
          <p:cNvPr id="31" name="Arrow: Pentagon 10">
            <a:extLst>
              <a:ext uri="{FF2B5EF4-FFF2-40B4-BE49-F238E27FC236}">
                <a16:creationId xmlns:a16="http://schemas.microsoft.com/office/drawing/2014/main" id="{D8E22D41-D57D-924F-86E4-51C9B8438ECB}"/>
              </a:ext>
            </a:extLst>
          </p:cNvPr>
          <p:cNvSpPr/>
          <p:nvPr/>
        </p:nvSpPr>
        <p:spPr>
          <a:xfrm>
            <a:off x="271463" y="833438"/>
            <a:ext cx="10148887" cy="53975"/>
          </a:xfrm>
          <a:prstGeom prst="homePlate">
            <a:avLst>
              <a:gd name="adj" fmla="val 343746"/>
            </a:avLst>
          </a:prstGeom>
          <a:gradFill flip="none" rotWithShape="1">
            <a:gsLst>
              <a:gs pos="0">
                <a:srgbClr val="0B1E2D"/>
              </a:gs>
              <a:gs pos="100000">
                <a:schemeClr val="bg1">
                  <a:lumMod val="95000"/>
                  <a:alpha val="2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682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AR" sz="1800" dirty="0">
              <a:solidFill>
                <a:schemeClr val="tx2">
                  <a:lumMod val="75000"/>
                </a:schemeClr>
              </a:solidFill>
              <a:latin typeface="Lato "/>
            </a:endParaRPr>
          </a:p>
        </p:txBody>
      </p:sp>
      <p:pic>
        <p:nvPicPr>
          <p:cNvPr id="63512" name="Graphic 16">
            <a:extLst>
              <a:ext uri="{FF2B5EF4-FFF2-40B4-BE49-F238E27FC236}">
                <a16:creationId xmlns:a16="http://schemas.microsoft.com/office/drawing/2014/main" id="{1CDFA16B-2F07-2141-A9B5-781467E82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763" y="2747963"/>
            <a:ext cx="798512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12D64960-E6F7-AB40-A9BA-E0C346736433}"/>
              </a:ext>
            </a:extLst>
          </p:cNvPr>
          <p:cNvSpPr txBox="1"/>
          <p:nvPr/>
        </p:nvSpPr>
        <p:spPr>
          <a:xfrm>
            <a:off x="5508625" y="3117850"/>
            <a:ext cx="1011238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Neo4J DB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6CBDF6-9EB6-2647-90F9-B0F9004E1C61}"/>
              </a:ext>
            </a:extLst>
          </p:cNvPr>
          <p:cNvSpPr/>
          <p:nvPr/>
        </p:nvSpPr>
        <p:spPr bwMode="auto">
          <a:xfrm>
            <a:off x="5473700" y="1089025"/>
            <a:ext cx="2646363" cy="3095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4999" tIns="52499" rIns="104999" bIns="52499" anchor="ctr"/>
          <a:lstStyle/>
          <a:p>
            <a:pPr algn="ctr" defTabSz="1042988" eaLnBrk="1" hangingPunct="1">
              <a:defRPr/>
            </a:pP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CUMULUS USER INTERFACE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F705CBC-F138-4746-8B43-93EF91FA83EE}"/>
              </a:ext>
            </a:extLst>
          </p:cNvPr>
          <p:cNvCxnSpPr>
            <a:cxnSpLocks/>
          </p:cNvCxnSpPr>
          <p:nvPr/>
        </p:nvCxnSpPr>
        <p:spPr bwMode="auto">
          <a:xfrm>
            <a:off x="8081963" y="2201863"/>
            <a:ext cx="0" cy="760412"/>
          </a:xfrm>
          <a:prstGeom prst="straightConnector1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63516" name="Picture 21" descr="Vue Js Logo Png, Transparent Png - kindpng">
            <a:extLst>
              <a:ext uri="{FF2B5EF4-FFF2-40B4-BE49-F238E27FC236}">
                <a16:creationId xmlns:a16="http://schemas.microsoft.com/office/drawing/2014/main" id="{FAB15938-7969-2D41-8DDF-138FC9CE1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050" y="833438"/>
            <a:ext cx="638175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4866055-70F9-CE4D-8623-DCF6A32D3488}"/>
              </a:ext>
            </a:extLst>
          </p:cNvPr>
          <p:cNvSpPr txBox="1"/>
          <p:nvPr/>
        </p:nvSpPr>
        <p:spPr>
          <a:xfrm>
            <a:off x="4484688" y="1503363"/>
            <a:ext cx="1230312" cy="50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42988" eaLnBrk="1" hangingPunct="1">
              <a:defRPr/>
            </a:pP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Selection</a:t>
            </a:r>
            <a:r>
              <a:rPr lang="es-ES" sz="900" b="1" dirty="0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 of Properties, </a:t>
            </a: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boosters</a:t>
            </a:r>
            <a:r>
              <a:rPr lang="es-ES" sz="900" b="1" dirty="0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 &amp; </a:t>
            </a: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barriers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F8924DF-5D12-D64E-8746-5552FB6443BF}"/>
              </a:ext>
            </a:extLst>
          </p:cNvPr>
          <p:cNvCxnSpPr>
            <a:cxnSpLocks/>
          </p:cNvCxnSpPr>
          <p:nvPr/>
        </p:nvCxnSpPr>
        <p:spPr bwMode="auto">
          <a:xfrm>
            <a:off x="5641975" y="1385888"/>
            <a:ext cx="0" cy="600075"/>
          </a:xfrm>
          <a:prstGeom prst="straightConnector1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2834D5-9094-D94E-9AAB-3BDFB10D3157}"/>
              </a:ext>
            </a:extLst>
          </p:cNvPr>
          <p:cNvSpPr txBox="1"/>
          <p:nvPr/>
        </p:nvSpPr>
        <p:spPr>
          <a:xfrm>
            <a:off x="6164263" y="2259013"/>
            <a:ext cx="138112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05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Priorization </a:t>
            </a:r>
            <a:r>
              <a:rPr lang="en-US" sz="105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pgm</a:t>
            </a:r>
            <a:endParaRPr lang="en-US" sz="1050" kern="0" dirty="0">
              <a:solidFill>
                <a:schemeClr val="tx1">
                  <a:lumMod val="65000"/>
                  <a:lumOff val="35000"/>
                </a:schemeClr>
              </a:solidFill>
              <a:latin typeface="IBM Plex Sans Light" panose="020B0403050203000203" pitchFamily="34" charset="0"/>
              <a:cs typeface="+mn-cs"/>
              <a:sym typeface="Open Sans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53101D6-4CC3-3B4E-BDBE-0DA1CD951F0E}"/>
              </a:ext>
            </a:extLst>
          </p:cNvPr>
          <p:cNvCxnSpPr/>
          <p:nvPr/>
        </p:nvCxnSpPr>
        <p:spPr bwMode="auto">
          <a:xfrm>
            <a:off x="6034088" y="2509838"/>
            <a:ext cx="1371600" cy="0"/>
          </a:xfrm>
          <a:prstGeom prst="straightConnector1">
            <a:avLst/>
          </a:prstGeom>
          <a:noFill/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AED99F0-9ADE-2141-91FD-6C886F6D431D}"/>
              </a:ext>
            </a:extLst>
          </p:cNvPr>
          <p:cNvCxnSpPr/>
          <p:nvPr/>
        </p:nvCxnSpPr>
        <p:spPr bwMode="auto">
          <a:xfrm>
            <a:off x="6796088" y="2509838"/>
            <a:ext cx="0" cy="274637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9C8CA72-0456-E840-BEDF-8BD59DC9E10E}"/>
              </a:ext>
            </a:extLst>
          </p:cNvPr>
          <p:cNvCxnSpPr>
            <a:cxnSpLocks/>
          </p:cNvCxnSpPr>
          <p:nvPr/>
        </p:nvCxnSpPr>
        <p:spPr bwMode="auto">
          <a:xfrm>
            <a:off x="6704013" y="1449388"/>
            <a:ext cx="0" cy="865187"/>
          </a:xfrm>
          <a:prstGeom prst="straightConnector1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65C097F-5B46-A34E-AFA6-86D4D5D8D083}"/>
              </a:ext>
            </a:extLst>
          </p:cNvPr>
          <p:cNvCxnSpPr>
            <a:cxnSpLocks/>
          </p:cNvCxnSpPr>
          <p:nvPr/>
        </p:nvCxnSpPr>
        <p:spPr bwMode="auto">
          <a:xfrm flipV="1">
            <a:off x="6627813" y="2522538"/>
            <a:ext cx="0" cy="261937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2962054-F5EC-B349-8B0A-53DA6B3BEE34}"/>
              </a:ext>
            </a:extLst>
          </p:cNvPr>
          <p:cNvSpPr txBox="1"/>
          <p:nvPr/>
        </p:nvSpPr>
        <p:spPr>
          <a:xfrm>
            <a:off x="7923213" y="1617663"/>
            <a:ext cx="1230312" cy="230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42988" eaLnBrk="1" hangingPunct="1">
              <a:defRPr/>
            </a:pPr>
            <a:r>
              <a:rPr lang="es-ES" sz="900" b="1" dirty="0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Reports </a:t>
            </a: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generation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DBA7081-9D03-A047-A63F-63D7D508217D}"/>
              </a:ext>
            </a:extLst>
          </p:cNvPr>
          <p:cNvCxnSpPr>
            <a:cxnSpLocks/>
          </p:cNvCxnSpPr>
          <p:nvPr/>
        </p:nvCxnSpPr>
        <p:spPr bwMode="auto">
          <a:xfrm>
            <a:off x="7953375" y="1433513"/>
            <a:ext cx="0" cy="598487"/>
          </a:xfrm>
          <a:prstGeom prst="straightConnector1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4965C2A-2260-2041-AA75-967109288A66}"/>
              </a:ext>
            </a:extLst>
          </p:cNvPr>
          <p:cNvSpPr/>
          <p:nvPr/>
        </p:nvSpPr>
        <p:spPr bwMode="auto">
          <a:xfrm>
            <a:off x="0" y="1316038"/>
            <a:ext cx="5345113" cy="5849937"/>
          </a:xfrm>
          <a:prstGeom prst="rect">
            <a:avLst/>
          </a:prstGeom>
          <a:solidFill>
            <a:srgbClr val="F2F3F2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42094" tIns="42094" rIns="42094" bIns="42094"/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637" kern="0" dirty="0">
              <a:solidFill>
                <a:srgbClr val="F2F3F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54275" name="Footer Placeholder 3">
            <a:extLst>
              <a:ext uri="{FF2B5EF4-FFF2-40B4-BE49-F238E27FC236}">
                <a16:creationId xmlns:a16="http://schemas.microsoft.com/office/drawing/2014/main" id="{8B14C276-05E8-DB42-8C31-0DAEE5A877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42988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42988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42988">
              <a:spcBef>
                <a:spcPct val="20000"/>
              </a:spcBef>
              <a:buClr>
                <a:schemeClr val="accent2"/>
              </a:buClr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100" b="0">
                <a:solidFill>
                  <a:srgbClr val="FFFFFF"/>
                </a:solidFill>
              </a:rPr>
              <a:t>IBM Confidential</a:t>
            </a:r>
          </a:p>
        </p:txBody>
      </p:sp>
      <p:sp>
        <p:nvSpPr>
          <p:cNvPr id="54276" name="Date Placeholder 4">
            <a:extLst>
              <a:ext uri="{FF2B5EF4-FFF2-40B4-BE49-F238E27FC236}">
                <a16:creationId xmlns:a16="http://schemas.microsoft.com/office/drawing/2014/main" id="{8FB263B7-2117-B945-8B3B-F5A1A1119849}"/>
              </a:ext>
            </a:extLst>
          </p:cNvPr>
          <p:cNvSpPr>
            <a:spLocks noGrp="1"/>
          </p:cNvSpPr>
          <p:nvPr>
            <p:ph type="dt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42988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42988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42988">
              <a:spcBef>
                <a:spcPct val="20000"/>
              </a:spcBef>
              <a:buClr>
                <a:schemeClr val="accent2"/>
              </a:buClr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5E9B54E3-20A4-E44F-9EE8-37C8F6147B27}" type="datetime1">
              <a:rPr lang="en-US" altLang="en-US" sz="11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11/4/21</a:t>
            </a:fld>
            <a:endParaRPr lang="en-US" altLang="en-US" sz="1100" b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C93BAE-FFE1-9743-8321-39C4EA725A90}"/>
              </a:ext>
            </a:extLst>
          </p:cNvPr>
          <p:cNvSpPr txBox="1"/>
          <p:nvPr/>
        </p:nvSpPr>
        <p:spPr>
          <a:xfrm>
            <a:off x="26988" y="1778000"/>
            <a:ext cx="5243512" cy="47704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defTabSz="534604" eaLnBrk="1" hangingPunct="1">
              <a:buClr>
                <a:srgbClr val="000000"/>
              </a:buClr>
              <a:buSzPct val="100000"/>
              <a:defRPr/>
            </a:pPr>
            <a:r>
              <a:rPr lang="en-GB" sz="1600" b="1" dirty="0">
                <a:solidFill>
                  <a:srgbClr val="161716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BACKGROUND</a:t>
            </a:r>
          </a:p>
          <a:p>
            <a:pPr algn="ctr" defTabSz="534604" eaLnBrk="1" hangingPunct="1">
              <a:buClr>
                <a:srgbClr val="000000"/>
              </a:buClr>
              <a:buSzPct val="100000"/>
              <a:defRPr/>
            </a:pPr>
            <a:endParaRPr lang="en-GB" sz="1600" b="1" dirty="0">
              <a:solidFill>
                <a:srgbClr val="161716"/>
              </a:solidFill>
              <a:latin typeface="IBM Plex Sans" panose="020B0503050203000203" pitchFamily="34" charset="0"/>
              <a:ea typeface="MS PGothic" panose="020B0600070205080204" pitchFamily="34" charset="-128"/>
              <a:cs typeface="+mn-cs"/>
            </a:endParaRPr>
          </a:p>
          <a:p>
            <a:pPr defTabSz="534604" eaLnBrk="1" hangingPunct="1">
              <a:buClr>
                <a:srgbClr val="000000"/>
              </a:buClr>
              <a:buSzPct val="100000"/>
              <a:defRPr/>
            </a:pPr>
            <a:r>
              <a:rPr lang="en-GB" sz="1600" dirty="0">
                <a:solidFill>
                  <a:srgbClr val="161716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Traditionally it has been an aspiration from many customers to be able to modernize a Mainframe or IBM I Systems, but they present some characteristics that need to be taken in consideration:</a:t>
            </a:r>
          </a:p>
          <a:p>
            <a:pPr defTabSz="534604" eaLnBrk="1" hangingPunct="1">
              <a:buClr>
                <a:srgbClr val="000000"/>
              </a:buClr>
              <a:buSzPct val="100000"/>
              <a:defRPr/>
            </a:pPr>
            <a:endParaRPr lang="en-GB" sz="1600" dirty="0">
              <a:solidFill>
                <a:srgbClr val="161716"/>
              </a:solidFill>
              <a:latin typeface="IBM Plex Sans" panose="020B0503050203000203" pitchFamily="34" charset="0"/>
              <a:ea typeface="MS PGothic" panose="020B0600070205080204" pitchFamily="34" charset="-128"/>
              <a:cs typeface="+mn-cs"/>
            </a:endParaRPr>
          </a:p>
          <a:p>
            <a:pPr marL="167057" indent="-167057" defTabSz="534604" eaLnBrk="1" hangingPunct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161716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It is  the result of many years of investment &amp; development efforts done by different teams and companies</a:t>
            </a:r>
          </a:p>
          <a:p>
            <a:pPr marL="167057" lvl="1" indent="-167057" defTabSz="534604" eaLnBrk="1" hangingPunct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en-US" sz="1600" dirty="0">
                <a:solidFill>
                  <a:srgbClr val="161716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It has a huge number of software components: Thousands of programs, Millions of Line of Code, Thousands of databases, etc.</a:t>
            </a:r>
          </a:p>
          <a:p>
            <a:pPr marL="167057" indent="-167057" defTabSz="534604" eaLnBrk="1" hangingPunct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161716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It present what’s called “application spaghetti”: a huge number of relationships between software components</a:t>
            </a:r>
          </a:p>
          <a:p>
            <a:pPr marL="167057" indent="-167057" defTabSz="534604" eaLnBrk="1" hangingPunct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161716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Normally it exists a lack of knowledge about </a:t>
            </a:r>
            <a:r>
              <a:rPr lang="en-GB" sz="1600" i="1" dirty="0">
                <a:solidFill>
                  <a:srgbClr val="161716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FUNCTIONAL &amp; TECHNICAL </a:t>
            </a:r>
            <a:r>
              <a:rPr lang="en-GB" sz="1600" dirty="0">
                <a:solidFill>
                  <a:srgbClr val="161716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applications, their software components and their relationships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5AEED9-E6B2-8B4B-9CA2-0B48F108399A}"/>
              </a:ext>
            </a:extLst>
          </p:cNvPr>
          <p:cNvSpPr txBox="1"/>
          <p:nvPr/>
        </p:nvSpPr>
        <p:spPr>
          <a:xfrm>
            <a:off x="5392738" y="1778000"/>
            <a:ext cx="5299075" cy="477043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algn="ctr" defTabSz="534604" eaLnBrk="1" hangingPunct="1">
              <a:buClr>
                <a:srgbClr val="000000"/>
              </a:buClr>
              <a:buSzPct val="100000"/>
              <a:defRPr/>
            </a:pPr>
            <a:r>
              <a:rPr lang="en-GB" sz="1600" b="1" dirty="0">
                <a:solidFill>
                  <a:srgbClr val="161716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TECHNICAL PROBLEM</a:t>
            </a:r>
          </a:p>
          <a:p>
            <a:pPr defTabSz="534604" eaLnBrk="1" hangingPunct="1">
              <a:buClr>
                <a:srgbClr val="000000"/>
              </a:buClr>
              <a:buSzPct val="100000"/>
              <a:defRPr/>
            </a:pPr>
            <a:endParaRPr lang="en-GB" sz="1600" dirty="0">
              <a:solidFill>
                <a:srgbClr val="161716"/>
              </a:solidFill>
              <a:latin typeface="IBM Plex Sans" panose="020B0503050203000203" pitchFamily="34" charset="0"/>
              <a:ea typeface="MS PGothic" panose="020B0600070205080204" pitchFamily="34" charset="-128"/>
              <a:cs typeface="+mn-cs"/>
            </a:endParaRPr>
          </a:p>
          <a:p>
            <a:pPr defTabSz="534604" eaLnBrk="1" hangingPunct="1">
              <a:buClr>
                <a:srgbClr val="000000"/>
              </a:buClr>
              <a:buSzPct val="100000"/>
              <a:defRPr/>
            </a:pPr>
            <a:r>
              <a:rPr lang="en-GB" sz="1600" dirty="0">
                <a:solidFill>
                  <a:srgbClr val="161716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It exists different approaches to modernize these systems but all of them need to face with some challenges:</a:t>
            </a:r>
          </a:p>
          <a:p>
            <a:pPr defTabSz="534604" eaLnBrk="1" hangingPunct="1">
              <a:buClr>
                <a:srgbClr val="000000"/>
              </a:buClr>
              <a:buSzPct val="100000"/>
              <a:defRPr/>
            </a:pPr>
            <a:endParaRPr lang="en-GB" sz="1600" dirty="0">
              <a:solidFill>
                <a:srgbClr val="161716"/>
              </a:solidFill>
              <a:latin typeface="IBM Plex Sans" panose="020B0503050203000203" pitchFamily="34" charset="0"/>
              <a:ea typeface="MS PGothic" panose="020B0600070205080204" pitchFamily="34" charset="-128"/>
              <a:cs typeface="+mn-cs"/>
            </a:endParaRPr>
          </a:p>
          <a:p>
            <a:pPr marL="167057" indent="-167057" defTabSz="534604" eaLnBrk="1" hangingPunct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161716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Projects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costs</a:t>
            </a:r>
            <a:r>
              <a:rPr lang="en-US" sz="1600" dirty="0">
                <a:solidFill>
                  <a:srgbClr val="161716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, starting &gt; 10 M € growing to &gt; 100 M €</a:t>
            </a:r>
          </a:p>
          <a:p>
            <a:pPr marL="167057" indent="-167057" defTabSz="534604" eaLnBrk="1" hangingPunct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161716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Projects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term</a:t>
            </a:r>
            <a:r>
              <a:rPr lang="en-US" sz="1600" dirty="0">
                <a:solidFill>
                  <a:srgbClr val="161716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, between 5 to 10 years</a:t>
            </a:r>
          </a:p>
          <a:p>
            <a:pPr marL="167057" indent="-167057" defTabSz="534604" eaLnBrk="1" hangingPunct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161716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Modernization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scope</a:t>
            </a:r>
            <a:r>
              <a:rPr lang="en-US" sz="1600" dirty="0">
                <a:solidFill>
                  <a:srgbClr val="161716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: How to determine the components to be modernized?</a:t>
            </a:r>
          </a:p>
          <a:p>
            <a:pPr marL="167057" indent="-167057" defTabSz="534604" eaLnBrk="1" hangingPunct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161716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The huge number of components to be considered (100 K programs, 100 M Lines of Code, etc..)</a:t>
            </a:r>
          </a:p>
          <a:p>
            <a:pPr marL="167057" indent="-167057" defTabSz="534604" eaLnBrk="1" hangingPunct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Technical Complexity </a:t>
            </a:r>
            <a:r>
              <a:rPr lang="en-US" sz="1600" dirty="0">
                <a:solidFill>
                  <a:srgbClr val="161716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because of the relationships between software components </a:t>
            </a:r>
          </a:p>
          <a:p>
            <a:pPr marL="167057" indent="-167057" defTabSz="534604" eaLnBrk="1" hangingPunct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161716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Extreme complexity in the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integration and coexistence</a:t>
            </a:r>
            <a:r>
              <a:rPr lang="en-US" sz="1600" dirty="0">
                <a:solidFill>
                  <a:srgbClr val="161716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 between legacy and modernized system.</a:t>
            </a:r>
          </a:p>
          <a:p>
            <a:pPr marL="167057" indent="-167057" defTabSz="534604" eaLnBrk="1" hangingPunct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Lack of knowledge </a:t>
            </a:r>
            <a:r>
              <a:rPr lang="en-US" sz="1600" dirty="0">
                <a:solidFill>
                  <a:srgbClr val="161716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about the systems and their relationships</a:t>
            </a:r>
          </a:p>
          <a:p>
            <a:pPr marL="167057" indent="-167057" defTabSz="534604" eaLnBrk="1" hangingPunct="1"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Risks</a:t>
            </a:r>
            <a:r>
              <a:rPr lang="en-US" sz="1600" dirty="0">
                <a:solidFill>
                  <a:srgbClr val="161716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, with a long story of failed projects</a:t>
            </a:r>
            <a:endParaRPr lang="en-GB" sz="1600" dirty="0">
              <a:solidFill>
                <a:srgbClr val="161716"/>
              </a:solidFill>
              <a:latin typeface="IBM Plex Sans" panose="020B0503050203000203" pitchFamily="34" charset="0"/>
              <a:ea typeface="MS PGothic" panose="020B0600070205080204" pitchFamily="34" charset="-128"/>
              <a:cs typeface="+mn-cs"/>
            </a:endParaRPr>
          </a:p>
        </p:txBody>
      </p:sp>
      <p:sp>
        <p:nvSpPr>
          <p:cNvPr id="54279" name="Title 3">
            <a:extLst>
              <a:ext uri="{FF2B5EF4-FFF2-40B4-BE49-F238E27FC236}">
                <a16:creationId xmlns:a16="http://schemas.microsoft.com/office/drawing/2014/main" id="{BF440FFC-0837-F64F-931A-4853D4962D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700" y="1057275"/>
            <a:ext cx="6807200" cy="103188"/>
          </a:xfrm>
        </p:spPr>
        <p:txBody>
          <a:bodyPr/>
          <a:lstStyle/>
          <a:p>
            <a:r>
              <a:rPr lang="en-US" altLang="en-US" sz="2800"/>
              <a:t>Background and Technical problem</a:t>
            </a:r>
            <a:endParaRPr lang="en-US" altLang="es-ES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Footer Placeholder 3">
            <a:extLst>
              <a:ext uri="{FF2B5EF4-FFF2-40B4-BE49-F238E27FC236}">
                <a16:creationId xmlns:a16="http://schemas.microsoft.com/office/drawing/2014/main" id="{A3C15211-F271-0A4D-9055-2337F593EBF8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42988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42988">
              <a:spcBef>
                <a:spcPct val="20000"/>
              </a:spcBef>
              <a:buClr>
                <a:schemeClr val="accent2"/>
              </a:buClr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ES" sz="1100" b="0">
                <a:solidFill>
                  <a:srgbClr val="FFFFFF"/>
                </a:solidFill>
              </a:rPr>
              <a:t>IBM Confidential</a:t>
            </a:r>
          </a:p>
        </p:txBody>
      </p:sp>
      <p:sp>
        <p:nvSpPr>
          <p:cNvPr id="55299" name="Date Placeholder 4">
            <a:extLst>
              <a:ext uri="{FF2B5EF4-FFF2-40B4-BE49-F238E27FC236}">
                <a16:creationId xmlns:a16="http://schemas.microsoft.com/office/drawing/2014/main" id="{AF11EFBA-989C-A741-BC61-B59C1155CCC4}"/>
              </a:ext>
            </a:extLst>
          </p:cNvPr>
          <p:cNvSpPr>
            <a:spLocks noGrp="1" noChangeArrowheads="1"/>
          </p:cNvSpPr>
          <p:nvPr>
            <p:ph type="dt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42988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42988">
              <a:spcBef>
                <a:spcPct val="20000"/>
              </a:spcBef>
              <a:buClr>
                <a:schemeClr val="accent2"/>
              </a:buClr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48C35729-61B3-0C48-9652-299198E2B29D}" type="datetime1">
              <a:rPr lang="en-US" altLang="es-ES" sz="11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11/4/21</a:t>
            </a:fld>
            <a:endParaRPr lang="en-US" altLang="es-ES" sz="1100" b="0">
              <a:solidFill>
                <a:srgbClr val="FFFFFF"/>
              </a:solidFill>
            </a:endParaRPr>
          </a:p>
        </p:txBody>
      </p:sp>
      <p:sp>
        <p:nvSpPr>
          <p:cNvPr id="6" name="Shape 126">
            <a:extLst>
              <a:ext uri="{FF2B5EF4-FFF2-40B4-BE49-F238E27FC236}">
                <a16:creationId xmlns:a16="http://schemas.microsoft.com/office/drawing/2014/main" id="{C40B8555-0118-E24B-830D-0D76C81C26CD}"/>
              </a:ext>
            </a:extLst>
          </p:cNvPr>
          <p:cNvSpPr/>
          <p:nvPr/>
        </p:nvSpPr>
        <p:spPr>
          <a:xfrm>
            <a:off x="369888" y="3071813"/>
            <a:ext cx="1447800" cy="40798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algn="ctr" defTabSz="890949" eaLnBrk="1" fontAlgn="auto" hangingPunct="1">
              <a:lnSpc>
                <a:spcPts val="1462"/>
              </a:lnSpc>
              <a:spcBef>
                <a:spcPts val="0"/>
              </a:spcBef>
              <a:spcAft>
                <a:spcPts val="438"/>
              </a:spcAft>
              <a:buClr>
                <a:prstClr val="white"/>
              </a:buClr>
              <a:buSzPct val="140000"/>
              <a:defRPr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 Medium" panose="020B0503050203000203" pitchFamily="34" charset="0"/>
                <a:cs typeface="+mn-cs"/>
                <a:sym typeface="Open Sans"/>
              </a:rPr>
              <a:t>1-Application Discovery</a:t>
            </a:r>
          </a:p>
        </p:txBody>
      </p:sp>
      <p:sp>
        <p:nvSpPr>
          <p:cNvPr id="7" name="Shape 126">
            <a:extLst>
              <a:ext uri="{FF2B5EF4-FFF2-40B4-BE49-F238E27FC236}">
                <a16:creationId xmlns:a16="http://schemas.microsoft.com/office/drawing/2014/main" id="{9D12DF86-24DD-B741-9310-3BA2AABE9A92}"/>
              </a:ext>
            </a:extLst>
          </p:cNvPr>
          <p:cNvSpPr/>
          <p:nvPr/>
        </p:nvSpPr>
        <p:spPr>
          <a:xfrm>
            <a:off x="3402013" y="3043238"/>
            <a:ext cx="1355725" cy="3746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algn="ctr" defTabSz="890949" eaLnBrk="1" fontAlgn="auto" hangingPunct="1">
              <a:lnSpc>
                <a:spcPts val="1462"/>
              </a:lnSpc>
              <a:spcBef>
                <a:spcPts val="0"/>
              </a:spcBef>
              <a:spcAft>
                <a:spcPts val="438"/>
              </a:spcAft>
              <a:buClr>
                <a:prstClr val="white"/>
              </a:buClr>
              <a:buSzPct val="140000"/>
              <a:defRPr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 Medium" panose="020B0503050203000203" pitchFamily="34" charset="0"/>
                <a:cs typeface="+mn-cs"/>
                <a:sym typeface="Open Sans"/>
              </a:rPr>
              <a:t>3.Functional Enrichment</a:t>
            </a:r>
          </a:p>
        </p:txBody>
      </p:sp>
      <p:sp>
        <p:nvSpPr>
          <p:cNvPr id="8" name="Arrow: Pentagon 10">
            <a:extLst>
              <a:ext uri="{FF2B5EF4-FFF2-40B4-BE49-F238E27FC236}">
                <a16:creationId xmlns:a16="http://schemas.microsoft.com/office/drawing/2014/main" id="{5D37A6F3-750E-5B49-B165-8F161455425D}"/>
              </a:ext>
            </a:extLst>
          </p:cNvPr>
          <p:cNvSpPr/>
          <p:nvPr/>
        </p:nvSpPr>
        <p:spPr>
          <a:xfrm>
            <a:off x="496888" y="3578225"/>
            <a:ext cx="4129087" cy="53975"/>
          </a:xfrm>
          <a:prstGeom prst="homePlate">
            <a:avLst>
              <a:gd name="adj" fmla="val 343746"/>
            </a:avLst>
          </a:prstGeom>
          <a:gradFill flip="none" rotWithShape="1">
            <a:gsLst>
              <a:gs pos="0">
                <a:srgbClr val="0B1E2D"/>
              </a:gs>
              <a:gs pos="100000">
                <a:schemeClr val="bg1">
                  <a:lumMod val="95000"/>
                  <a:alpha val="2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682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AR" sz="1800" dirty="0">
              <a:solidFill>
                <a:schemeClr val="tx2">
                  <a:lumMod val="75000"/>
                </a:schemeClr>
              </a:solidFill>
              <a:latin typeface="Lato "/>
            </a:endParaRPr>
          </a:p>
        </p:txBody>
      </p:sp>
      <p:sp>
        <p:nvSpPr>
          <p:cNvPr id="9" name="Shape 126">
            <a:extLst>
              <a:ext uri="{FF2B5EF4-FFF2-40B4-BE49-F238E27FC236}">
                <a16:creationId xmlns:a16="http://schemas.microsoft.com/office/drawing/2014/main" id="{7CD29D07-C2CD-0547-B58A-8D5F84813568}"/>
              </a:ext>
            </a:extLst>
          </p:cNvPr>
          <p:cNvSpPr/>
          <p:nvPr/>
        </p:nvSpPr>
        <p:spPr>
          <a:xfrm>
            <a:off x="366713" y="5537200"/>
            <a:ext cx="1355725" cy="3746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algn="ctr" defTabSz="890949" eaLnBrk="1" fontAlgn="auto" hangingPunct="1">
              <a:lnSpc>
                <a:spcPts val="1462"/>
              </a:lnSpc>
              <a:spcBef>
                <a:spcPts val="0"/>
              </a:spcBef>
              <a:spcAft>
                <a:spcPts val="438"/>
              </a:spcAft>
              <a:buClr>
                <a:prstClr val="white"/>
              </a:buClr>
              <a:buSzPct val="140000"/>
              <a:defRPr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 Medium" panose="020B0503050203000203" pitchFamily="34" charset="0"/>
                <a:cs typeface="+mn-cs"/>
                <a:sym typeface="Open Sans"/>
              </a:rPr>
              <a:t>4.Application Knowledge</a:t>
            </a:r>
          </a:p>
        </p:txBody>
      </p:sp>
      <p:sp>
        <p:nvSpPr>
          <p:cNvPr id="10" name="Shape 126">
            <a:extLst>
              <a:ext uri="{FF2B5EF4-FFF2-40B4-BE49-F238E27FC236}">
                <a16:creationId xmlns:a16="http://schemas.microsoft.com/office/drawing/2014/main" id="{57EC5595-721C-FD4E-8BE4-02F6D1DEFB39}"/>
              </a:ext>
            </a:extLst>
          </p:cNvPr>
          <p:cNvSpPr/>
          <p:nvPr/>
        </p:nvSpPr>
        <p:spPr>
          <a:xfrm>
            <a:off x="438150" y="3827463"/>
            <a:ext cx="1535113" cy="11001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Foundational Tools</a:t>
            </a:r>
          </a:p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    -ADDI</a:t>
            </a:r>
          </a:p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    -CAST AIP</a:t>
            </a:r>
          </a:p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External Integrations</a:t>
            </a:r>
          </a:p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    -DDF, MQ, CTG</a:t>
            </a:r>
          </a:p>
        </p:txBody>
      </p:sp>
      <p:sp>
        <p:nvSpPr>
          <p:cNvPr id="11" name="Shape 126">
            <a:extLst>
              <a:ext uri="{FF2B5EF4-FFF2-40B4-BE49-F238E27FC236}">
                <a16:creationId xmlns:a16="http://schemas.microsoft.com/office/drawing/2014/main" id="{C8DBB8AF-07F3-644F-AABA-03C2268D4A28}"/>
              </a:ext>
            </a:extLst>
          </p:cNvPr>
          <p:cNvSpPr/>
          <p:nvPr/>
        </p:nvSpPr>
        <p:spPr>
          <a:xfrm>
            <a:off x="2036763" y="3827463"/>
            <a:ext cx="1344612" cy="11001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Data Domain</a:t>
            </a:r>
          </a:p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MIPS Consumption</a:t>
            </a:r>
          </a:p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Incident Tickets</a:t>
            </a:r>
          </a:p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Usage</a:t>
            </a:r>
          </a:p>
        </p:txBody>
      </p:sp>
      <p:sp>
        <p:nvSpPr>
          <p:cNvPr id="12" name="Shape 126">
            <a:extLst>
              <a:ext uri="{FF2B5EF4-FFF2-40B4-BE49-F238E27FC236}">
                <a16:creationId xmlns:a16="http://schemas.microsoft.com/office/drawing/2014/main" id="{B6AB861B-03BC-F748-A3C1-9F2BFBB2FCBB}"/>
              </a:ext>
            </a:extLst>
          </p:cNvPr>
          <p:cNvSpPr/>
          <p:nvPr/>
        </p:nvSpPr>
        <p:spPr>
          <a:xfrm>
            <a:off x="3554413" y="3808413"/>
            <a:ext cx="1535112" cy="11001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Business organization</a:t>
            </a:r>
          </a:p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Application functional structure</a:t>
            </a:r>
          </a:p>
        </p:txBody>
      </p:sp>
      <p:sp>
        <p:nvSpPr>
          <p:cNvPr id="13" name="Shape 126">
            <a:extLst>
              <a:ext uri="{FF2B5EF4-FFF2-40B4-BE49-F238E27FC236}">
                <a16:creationId xmlns:a16="http://schemas.microsoft.com/office/drawing/2014/main" id="{E7AA5701-7246-0E4A-B062-6A0040C17B3D}"/>
              </a:ext>
            </a:extLst>
          </p:cNvPr>
          <p:cNvSpPr/>
          <p:nvPr/>
        </p:nvSpPr>
        <p:spPr>
          <a:xfrm>
            <a:off x="377825" y="6227763"/>
            <a:ext cx="1997075" cy="11001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What’s If Analysis:</a:t>
            </a:r>
          </a:p>
          <a:p>
            <a:pPr marL="0" lvl="1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- Application Component</a:t>
            </a:r>
          </a:p>
          <a:p>
            <a:pPr marL="0" lvl="1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- Upstream relationships</a:t>
            </a:r>
          </a:p>
          <a:p>
            <a:pPr marL="0" lvl="1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- Downstream relationships</a:t>
            </a:r>
          </a:p>
          <a:p>
            <a:pPr marL="200476" lvl="1" indent="-200476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buFont typeface="Arial" panose="020B0604020202020204" pitchFamily="34" charset="0"/>
              <a:buChar char="•"/>
              <a:defRPr/>
            </a:pPr>
            <a:endParaRPr lang="en-US" sz="1200" kern="0" dirty="0">
              <a:solidFill>
                <a:schemeClr val="tx2">
                  <a:lumMod val="75000"/>
                </a:schemeClr>
              </a:solidFill>
              <a:latin typeface="IBM Plex Sans Light" panose="020B0403050203000203" pitchFamily="34" charset="0"/>
              <a:cs typeface="+mn-cs"/>
              <a:sym typeface="Open Sans"/>
            </a:endParaRPr>
          </a:p>
        </p:txBody>
      </p:sp>
      <p:sp>
        <p:nvSpPr>
          <p:cNvPr id="14" name="Shape 126">
            <a:extLst>
              <a:ext uri="{FF2B5EF4-FFF2-40B4-BE49-F238E27FC236}">
                <a16:creationId xmlns:a16="http://schemas.microsoft.com/office/drawing/2014/main" id="{CF85AD2A-33C0-094C-A0DC-8D3E9471ACF6}"/>
              </a:ext>
            </a:extLst>
          </p:cNvPr>
          <p:cNvSpPr/>
          <p:nvPr/>
        </p:nvSpPr>
        <p:spPr>
          <a:xfrm>
            <a:off x="1817688" y="3078163"/>
            <a:ext cx="1355725" cy="3746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algn="ctr" defTabSz="890949" eaLnBrk="1" fontAlgn="auto" hangingPunct="1">
              <a:lnSpc>
                <a:spcPts val="1462"/>
              </a:lnSpc>
              <a:spcBef>
                <a:spcPts val="0"/>
              </a:spcBef>
              <a:spcAft>
                <a:spcPts val="438"/>
              </a:spcAft>
              <a:buClr>
                <a:prstClr val="white"/>
              </a:buClr>
              <a:buSzPct val="140000"/>
              <a:defRPr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 Medium" panose="020B0503050203000203" pitchFamily="34" charset="0"/>
                <a:cs typeface="+mn-cs"/>
                <a:sym typeface="Open Sans"/>
              </a:rPr>
              <a:t>2.Technical Enrichment</a:t>
            </a:r>
          </a:p>
        </p:txBody>
      </p:sp>
      <p:sp>
        <p:nvSpPr>
          <p:cNvPr id="15" name="Shape 126">
            <a:extLst>
              <a:ext uri="{FF2B5EF4-FFF2-40B4-BE49-F238E27FC236}">
                <a16:creationId xmlns:a16="http://schemas.microsoft.com/office/drawing/2014/main" id="{E82CBB59-4CE7-DA4F-976E-72B9169753DB}"/>
              </a:ext>
            </a:extLst>
          </p:cNvPr>
          <p:cNvSpPr/>
          <p:nvPr/>
        </p:nvSpPr>
        <p:spPr>
          <a:xfrm>
            <a:off x="2033588" y="5537200"/>
            <a:ext cx="1357312" cy="3746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algn="ctr" defTabSz="890949" eaLnBrk="1" fontAlgn="auto" hangingPunct="1">
              <a:lnSpc>
                <a:spcPts val="1462"/>
              </a:lnSpc>
              <a:spcBef>
                <a:spcPts val="0"/>
              </a:spcBef>
              <a:spcAft>
                <a:spcPts val="438"/>
              </a:spcAft>
              <a:buClr>
                <a:prstClr val="white"/>
              </a:buClr>
              <a:buSzPct val="140000"/>
              <a:defRPr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 Medium" panose="020B0503050203000203" pitchFamily="34" charset="0"/>
                <a:cs typeface="+mn-cs"/>
                <a:sym typeface="Open Sans"/>
              </a:rPr>
              <a:t>5.Clustering Iteration</a:t>
            </a:r>
          </a:p>
        </p:txBody>
      </p:sp>
      <p:sp>
        <p:nvSpPr>
          <p:cNvPr id="16" name="Shape 126">
            <a:extLst>
              <a:ext uri="{FF2B5EF4-FFF2-40B4-BE49-F238E27FC236}">
                <a16:creationId xmlns:a16="http://schemas.microsoft.com/office/drawing/2014/main" id="{960CC1C3-D52C-B940-951A-83D809B6AB6B}"/>
              </a:ext>
            </a:extLst>
          </p:cNvPr>
          <p:cNvSpPr/>
          <p:nvPr/>
        </p:nvSpPr>
        <p:spPr>
          <a:xfrm>
            <a:off x="3549650" y="5537200"/>
            <a:ext cx="1652588" cy="40163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algn="ctr" defTabSz="890949" eaLnBrk="1" fontAlgn="auto" hangingPunct="1">
              <a:lnSpc>
                <a:spcPts val="1462"/>
              </a:lnSpc>
              <a:spcBef>
                <a:spcPts val="0"/>
              </a:spcBef>
              <a:spcAft>
                <a:spcPts val="438"/>
              </a:spcAft>
              <a:buClr>
                <a:prstClr val="white"/>
              </a:buClr>
              <a:buSzPct val="140000"/>
              <a:defRPr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 Medium" panose="020B0503050203000203" pitchFamily="34" charset="0"/>
                <a:cs typeface="+mn-cs"/>
                <a:sym typeface="Open Sans"/>
              </a:rPr>
              <a:t>6.Modernization Framework</a:t>
            </a:r>
          </a:p>
        </p:txBody>
      </p:sp>
      <p:sp>
        <p:nvSpPr>
          <p:cNvPr id="17" name="Shape 126">
            <a:extLst>
              <a:ext uri="{FF2B5EF4-FFF2-40B4-BE49-F238E27FC236}">
                <a16:creationId xmlns:a16="http://schemas.microsoft.com/office/drawing/2014/main" id="{CC9971E7-18A8-BE46-A0C7-535C37D321BC}"/>
              </a:ext>
            </a:extLst>
          </p:cNvPr>
          <p:cNvSpPr/>
          <p:nvPr/>
        </p:nvSpPr>
        <p:spPr>
          <a:xfrm>
            <a:off x="2314575" y="6261100"/>
            <a:ext cx="1344613" cy="110013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Cumulus size</a:t>
            </a:r>
          </a:p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Cumulus selection</a:t>
            </a:r>
          </a:p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…</a:t>
            </a:r>
          </a:p>
        </p:txBody>
      </p:sp>
      <p:sp>
        <p:nvSpPr>
          <p:cNvPr id="18" name="Shape 126">
            <a:extLst>
              <a:ext uri="{FF2B5EF4-FFF2-40B4-BE49-F238E27FC236}">
                <a16:creationId xmlns:a16="http://schemas.microsoft.com/office/drawing/2014/main" id="{57235D71-CA82-D64C-AC68-3BB82E48CFF0}"/>
              </a:ext>
            </a:extLst>
          </p:cNvPr>
          <p:cNvSpPr/>
          <p:nvPr/>
        </p:nvSpPr>
        <p:spPr>
          <a:xfrm>
            <a:off x="3790950" y="6267450"/>
            <a:ext cx="1344613" cy="110013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Boosters</a:t>
            </a:r>
          </a:p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Barriers</a:t>
            </a:r>
          </a:p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…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B1B2300-7326-BE45-81D3-93CE3F1F40A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9370" y="2628693"/>
            <a:ext cx="374395" cy="388261"/>
          </a:xfrm>
          <a:prstGeom prst="rect">
            <a:avLst/>
          </a:prstGeom>
        </p:spPr>
      </p:pic>
      <p:sp>
        <p:nvSpPr>
          <p:cNvPr id="20" name="Arrow: Pentagon 10">
            <a:extLst>
              <a:ext uri="{FF2B5EF4-FFF2-40B4-BE49-F238E27FC236}">
                <a16:creationId xmlns:a16="http://schemas.microsoft.com/office/drawing/2014/main" id="{433EA3DA-7D8F-D94A-A0F2-13A87E4BCCB2}"/>
              </a:ext>
            </a:extLst>
          </p:cNvPr>
          <p:cNvSpPr/>
          <p:nvPr/>
        </p:nvSpPr>
        <p:spPr>
          <a:xfrm>
            <a:off x="630238" y="6029325"/>
            <a:ext cx="4127500" cy="53975"/>
          </a:xfrm>
          <a:prstGeom prst="homePlate">
            <a:avLst>
              <a:gd name="adj" fmla="val 343746"/>
            </a:avLst>
          </a:prstGeom>
          <a:gradFill flip="none" rotWithShape="1">
            <a:gsLst>
              <a:gs pos="0">
                <a:srgbClr val="0B1E2D"/>
              </a:gs>
              <a:gs pos="100000">
                <a:schemeClr val="bg1">
                  <a:lumMod val="95000"/>
                  <a:alpha val="2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682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AR" sz="1800" dirty="0">
              <a:solidFill>
                <a:schemeClr val="tx2">
                  <a:lumMod val="75000"/>
                </a:schemeClr>
              </a:solidFill>
              <a:latin typeface="Lato 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E81BE5C-8AA8-9C44-8D35-05D898F9D0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34166" y="2627709"/>
            <a:ext cx="388261" cy="37439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6149514-B641-474D-BB52-6347A1D9F0C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07851" y="2670677"/>
            <a:ext cx="322943" cy="3229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31BF205-3E93-8C47-9C21-59BAB94620E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130635" y="5076671"/>
            <a:ext cx="349978" cy="3499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039EAB1-F62E-6740-9E4B-0AAE277FF81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5550" y="5079480"/>
            <a:ext cx="349977" cy="34997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53A3E7C-7B1E-2A4C-9D91-EC8577F133C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04793" y="5163976"/>
            <a:ext cx="389961" cy="287204"/>
          </a:xfrm>
          <a:prstGeom prst="rect">
            <a:avLst/>
          </a:prstGeom>
        </p:spPr>
      </p:pic>
      <p:sp>
        <p:nvSpPr>
          <p:cNvPr id="55320" name="Title 3">
            <a:extLst>
              <a:ext uri="{FF2B5EF4-FFF2-40B4-BE49-F238E27FC236}">
                <a16:creationId xmlns:a16="http://schemas.microsoft.com/office/drawing/2014/main" id="{28CFC3D0-EC6C-0B42-9547-690721C4180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6700" y="1057275"/>
            <a:ext cx="6807200" cy="103188"/>
          </a:xfrm>
        </p:spPr>
        <p:txBody>
          <a:bodyPr/>
          <a:lstStyle/>
          <a:p>
            <a:r>
              <a:rPr lang="en-US" altLang="en-US" sz="2800"/>
              <a:t>Technical Solution</a:t>
            </a:r>
            <a:endParaRPr lang="en-US" altLang="es-ES" sz="28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8151829-6EE1-0946-A109-4E09F56F7147}"/>
              </a:ext>
            </a:extLst>
          </p:cNvPr>
          <p:cNvSpPr/>
          <p:nvPr/>
        </p:nvSpPr>
        <p:spPr bwMode="auto">
          <a:xfrm>
            <a:off x="5329238" y="912813"/>
            <a:ext cx="5345112" cy="6253162"/>
          </a:xfrm>
          <a:prstGeom prst="rect">
            <a:avLst/>
          </a:prstGeom>
          <a:solidFill>
            <a:srgbClr val="F2F3F2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lIns="42094" tIns="42094" rIns="42094" bIns="42094"/>
          <a:lstStyle/>
          <a:p>
            <a:pPr defTabSz="80212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637" kern="0" dirty="0">
              <a:solidFill>
                <a:srgbClr val="F2F3F2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A31915-5D89-5C4E-95FE-505A260CEAD5}"/>
              </a:ext>
            </a:extLst>
          </p:cNvPr>
          <p:cNvSpPr txBox="1"/>
          <p:nvPr/>
        </p:nvSpPr>
        <p:spPr>
          <a:xfrm>
            <a:off x="5360988" y="1141413"/>
            <a:ext cx="5346700" cy="5786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1600" b="1" dirty="0">
                <a:solidFill>
                  <a:srgbClr val="0062FF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CUMULUS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 is a </a:t>
            </a:r>
            <a:r>
              <a:rPr lang="en-US" sz="1600" b="1" dirty="0">
                <a:solidFill>
                  <a:srgbClr val="0062FF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Method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 based on a </a:t>
            </a:r>
            <a:r>
              <a:rPr lang="en-US" sz="1600" b="1" dirty="0">
                <a:solidFill>
                  <a:srgbClr val="0062FF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Full Stack Application 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that allows to identify and stablish optimal modernization roadmaps for mainframe and IBM I:</a:t>
            </a:r>
          </a:p>
          <a:p>
            <a:pPr marL="400052" lvl="1" indent="-228600"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Systems Modelling</a:t>
            </a:r>
          </a:p>
          <a:p>
            <a:pPr marL="400052" lvl="1" indent="-228600"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Discovery of Technical Application Map </a:t>
            </a:r>
            <a:r>
              <a:rPr lang="en-US" sz="1600" i="1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(using existing tools)</a:t>
            </a:r>
          </a:p>
          <a:p>
            <a:pPr marL="400052" lvl="1" indent="-228600"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Enrichment process:</a:t>
            </a:r>
          </a:p>
          <a:p>
            <a:pPr marL="800102" lvl="2" indent="-228600"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Business information</a:t>
            </a:r>
          </a:p>
          <a:p>
            <a:pPr marL="800102" lvl="2" indent="-228600"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Economical Data (MIPS, Tickets, </a:t>
            </a:r>
            <a:r>
              <a:rPr lang="en-US" sz="1600" dirty="0" err="1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etc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)</a:t>
            </a:r>
          </a:p>
          <a:p>
            <a:pPr marL="342902" lvl="1" indent="-228600"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Application of ML techniques to investigate modernization options (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What’s If Analysis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)</a:t>
            </a:r>
          </a:p>
          <a:p>
            <a:pPr marL="400052" lvl="1" indent="-228600"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Clustering 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iteration in order to identify “</a:t>
            </a:r>
            <a:r>
              <a:rPr lang="en-US" sz="1600" b="1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Application CUMULUS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”, group of applications to be modernized together  </a:t>
            </a:r>
          </a:p>
          <a:p>
            <a:pPr marL="857252" lvl="2" indent="-228600"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Clustering algorithm using relationships</a:t>
            </a:r>
          </a:p>
          <a:p>
            <a:pPr marL="400052" lvl="1" indent="-228600"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Modernization Framework</a:t>
            </a:r>
            <a:r>
              <a:rPr lang="en-US" sz="1600" b="1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: 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Priorization of modernization roadmap, based on “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boosters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” or “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barriers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” variables: MIPS consumption, number of tickets, size, functional importance (</a:t>
            </a:r>
            <a:r>
              <a:rPr lang="en-US" sz="1600" dirty="0" err="1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wip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), etc.</a:t>
            </a:r>
          </a:p>
          <a:p>
            <a:pPr marL="857252" lvl="2" indent="-228600"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Calculation of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Modernization Index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F71EF3-4C42-3F4F-95E3-64FB30155966}"/>
              </a:ext>
            </a:extLst>
          </p:cNvPr>
          <p:cNvSpPr txBox="1"/>
          <p:nvPr/>
        </p:nvSpPr>
        <p:spPr>
          <a:xfrm>
            <a:off x="-11113" y="1260475"/>
            <a:ext cx="5348288" cy="9540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 defTabSz="571477">
              <a:spcBef>
                <a:spcPts val="917"/>
              </a:spcBef>
              <a:buClr>
                <a:srgbClr val="000000"/>
              </a:buClr>
              <a:defRPr/>
            </a:pPr>
            <a:r>
              <a:rPr lang="es-E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Based</a:t>
            </a:r>
            <a:r>
              <a:rPr lang="es-E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 on the concept of “</a:t>
            </a:r>
            <a:r>
              <a:rPr lang="es-E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CUMULUS</a:t>
            </a:r>
            <a:r>
              <a:rPr lang="es-E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” </a:t>
            </a:r>
            <a:r>
              <a:rPr lang="es-E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group</a:t>
            </a:r>
            <a:r>
              <a:rPr lang="es-E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 of </a:t>
            </a:r>
            <a:r>
              <a:rPr lang="es-E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applications</a:t>
            </a:r>
            <a:r>
              <a:rPr lang="es-E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es-E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that</a:t>
            </a:r>
            <a:r>
              <a:rPr lang="es-E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 are </a:t>
            </a:r>
            <a:r>
              <a:rPr lang="es-E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recommended</a:t>
            </a:r>
            <a:r>
              <a:rPr lang="es-E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 to be </a:t>
            </a:r>
            <a:r>
              <a:rPr lang="es-E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modernized</a:t>
            </a:r>
            <a:r>
              <a:rPr lang="es-E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es-E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together</a:t>
            </a:r>
            <a:r>
              <a:rPr lang="es-E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es-E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from</a:t>
            </a:r>
            <a:r>
              <a:rPr lang="es-E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es-E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technical</a:t>
            </a:r>
            <a:r>
              <a:rPr lang="es-E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 &amp; </a:t>
            </a:r>
            <a:r>
              <a:rPr lang="es-E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economical</a:t>
            </a:r>
            <a:r>
              <a:rPr lang="es-E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es-E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point</a:t>
            </a:r>
            <a:r>
              <a:rPr lang="es-E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 of </a:t>
            </a:r>
            <a:r>
              <a:rPr lang="es-E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view</a:t>
            </a:r>
            <a:r>
              <a:rPr lang="es-E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. </a:t>
            </a:r>
            <a:r>
              <a:rPr lang="es-ES" sz="1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CUMULUS</a:t>
            </a:r>
            <a:r>
              <a:rPr lang="es-E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 are </a:t>
            </a:r>
            <a:r>
              <a:rPr lang="es-E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obtained</a:t>
            </a:r>
            <a:r>
              <a:rPr lang="es-E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es-E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using</a:t>
            </a:r>
            <a:r>
              <a:rPr lang="es-E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 clustering on </a:t>
            </a:r>
            <a:r>
              <a:rPr lang="es-E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relationships</a:t>
            </a:r>
            <a:r>
              <a:rPr lang="es-E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es-E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between</a:t>
            </a:r>
            <a:r>
              <a:rPr lang="es-E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es-E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application</a:t>
            </a:r>
            <a:r>
              <a:rPr lang="es-ES" sz="14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 </a:t>
            </a:r>
            <a:r>
              <a:rPr lang="es-ES" sz="1400" kern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IBM Plex Sans" panose="020B0503050203000203" pitchFamily="34" charset="0"/>
              </a:rPr>
              <a:t>components</a:t>
            </a:r>
            <a:endParaRPr lang="es-ES" sz="1400" kern="0" dirty="0">
              <a:solidFill>
                <a:schemeClr val="tx1">
                  <a:lumMod val="65000"/>
                  <a:lumOff val="35000"/>
                </a:schemeClr>
              </a:solidFill>
              <a:latin typeface="IBM Plex Sans" panose="020B0503050203000203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>
            <a:extLst>
              <a:ext uri="{FF2B5EF4-FFF2-40B4-BE49-F238E27FC236}">
                <a16:creationId xmlns:a16="http://schemas.microsoft.com/office/drawing/2014/main" id="{59B63945-6A03-A94D-90F0-845A967406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66725"/>
            <a:ext cx="9642475" cy="549275"/>
          </a:xfrm>
        </p:spPr>
        <p:txBody>
          <a:bodyPr/>
          <a:lstStyle/>
          <a:p>
            <a:r>
              <a:rPr lang="es-ES" altLang="es-ES"/>
              <a:t>Tecnhical inventive steps</a:t>
            </a:r>
          </a:p>
        </p:txBody>
      </p:sp>
      <p:sp>
        <p:nvSpPr>
          <p:cNvPr id="56323" name="Footer Placeholder 3">
            <a:extLst>
              <a:ext uri="{FF2B5EF4-FFF2-40B4-BE49-F238E27FC236}">
                <a16:creationId xmlns:a16="http://schemas.microsoft.com/office/drawing/2014/main" id="{91BAFA80-11BB-E945-84E4-E4853DFFCD61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42988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42988">
              <a:spcBef>
                <a:spcPct val="20000"/>
              </a:spcBef>
              <a:buClr>
                <a:schemeClr val="accent2"/>
              </a:buClr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ES" sz="1100" b="0">
                <a:solidFill>
                  <a:srgbClr val="FFFFFF"/>
                </a:solidFill>
              </a:rPr>
              <a:t>IBM Confidential</a:t>
            </a:r>
          </a:p>
        </p:txBody>
      </p:sp>
      <p:sp>
        <p:nvSpPr>
          <p:cNvPr id="56324" name="Date Placeholder 4">
            <a:extLst>
              <a:ext uri="{FF2B5EF4-FFF2-40B4-BE49-F238E27FC236}">
                <a16:creationId xmlns:a16="http://schemas.microsoft.com/office/drawing/2014/main" id="{99319BB9-2B27-6343-B2DE-98966BBE21A5}"/>
              </a:ext>
            </a:extLst>
          </p:cNvPr>
          <p:cNvSpPr>
            <a:spLocks noGrp="1" noChangeArrowheads="1"/>
          </p:cNvSpPr>
          <p:nvPr>
            <p:ph type="dt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42988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42988">
              <a:spcBef>
                <a:spcPct val="20000"/>
              </a:spcBef>
              <a:buClr>
                <a:schemeClr val="accent2"/>
              </a:buClr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ECC48186-F0E7-6044-A151-8F5F376A11CE}" type="datetime1">
              <a:rPr lang="en-US" altLang="es-ES" sz="11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11/4/21</a:t>
            </a:fld>
            <a:endParaRPr lang="en-US" altLang="es-ES" sz="1100" b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124624-4263-2747-9A21-DFD6B7AB9798}"/>
              </a:ext>
            </a:extLst>
          </p:cNvPr>
          <p:cNvSpPr txBox="1"/>
          <p:nvPr/>
        </p:nvSpPr>
        <p:spPr>
          <a:xfrm>
            <a:off x="304800" y="1069975"/>
            <a:ext cx="10387013" cy="59404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Times New Roman" panose="02020603050405020304" pitchFamily="18" charset="0"/>
              <a:buNone/>
              <a:defRPr/>
            </a:pPr>
            <a:r>
              <a:rPr lang="en-US" sz="1600" b="1" dirty="0">
                <a:solidFill>
                  <a:srgbClr val="0062FF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CUMULUS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 is a </a:t>
            </a:r>
            <a:r>
              <a:rPr lang="en-US" sz="1600" b="1" dirty="0">
                <a:solidFill>
                  <a:srgbClr val="0062FF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Method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 based on a </a:t>
            </a:r>
            <a:r>
              <a:rPr lang="en-US" sz="1600" b="1" dirty="0">
                <a:solidFill>
                  <a:srgbClr val="0062FF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Full Stack Application 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that allows to identify and stablish optimal modernization roadmaps for mainframe and IBM I. It is based on the </a:t>
            </a:r>
            <a:r>
              <a:rPr lang="en-US" sz="1600" b="1" dirty="0">
                <a:solidFill>
                  <a:srgbClr val="0062FF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CUMULUS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 concept (optimal group of applications to be modernized together) and implementing a </a:t>
            </a:r>
            <a:r>
              <a:rPr lang="en-US" sz="1600" b="1" dirty="0">
                <a:solidFill>
                  <a:srgbClr val="0062FF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Modernization Framework 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that allow to prioritize the modernization roadmap.</a:t>
            </a:r>
          </a:p>
          <a:p>
            <a:pPr marL="400052" lvl="1" indent="-228600"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STEP 1: Modelling of the system to be modernized (prebuilt but can be adapted to each customer)</a:t>
            </a:r>
          </a:p>
          <a:p>
            <a:pPr marL="400052" lvl="1" indent="-228600"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STEP 2: Discovery of Technical Application Map </a:t>
            </a:r>
            <a:r>
              <a:rPr lang="en-US" sz="1600" i="1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(using existing tools) 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and loading it at CUMULUS database</a:t>
            </a:r>
          </a:p>
          <a:p>
            <a:pPr marL="400052" lvl="1" indent="-228600"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STEP 3: Enrichment process, obtaining and loading at CUMULUS database</a:t>
            </a:r>
          </a:p>
          <a:p>
            <a:pPr marL="800102" lvl="2" indent="-228600"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Business information</a:t>
            </a:r>
          </a:p>
          <a:p>
            <a:pPr marL="800102" lvl="2" indent="-228600"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Economical Data</a:t>
            </a:r>
          </a:p>
          <a:p>
            <a:pPr marL="342902" lvl="1" indent="-228600"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SETP 4: Application of ML techniques to investigate modernization options (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What’s If Analysis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)</a:t>
            </a:r>
          </a:p>
          <a:p>
            <a:pPr marL="400052" lvl="1" indent="-228600"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STEP 5: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Clustering 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iteration in order to identify “</a:t>
            </a:r>
            <a:r>
              <a:rPr lang="en-US" sz="1600" b="1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Application CUMULUS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”, group of applications to be modernized together  </a:t>
            </a:r>
          </a:p>
          <a:p>
            <a:pPr marL="857252" lvl="2" indent="-228600"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Application of different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 Clustering algorithm (mainly Louvain) 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using the number of relationships between the applications</a:t>
            </a:r>
          </a:p>
          <a:p>
            <a:pPr marL="400052" lvl="1" indent="-228600"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STEP 6: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Modernization Framework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: Priorization of modernization roadmap, based on “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boosters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” or “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barriers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” variables: MIPS consumption, number of tickets, size, functional importance, etc.</a:t>
            </a:r>
          </a:p>
          <a:p>
            <a:pPr marL="857252" lvl="2" indent="-228600"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Modernization Index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: Obtention of a </a:t>
            </a:r>
            <a:r>
              <a:rPr lang="en-US" sz="1600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calculated value 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that classify the CUMULUS according to Modernization framework</a:t>
            </a:r>
          </a:p>
          <a:p>
            <a:pPr marL="400052" lvl="1" indent="-228600"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Arial" pitchFamily="34" charset="0"/>
              <a:buChar char="•"/>
              <a:defRPr/>
            </a:pPr>
            <a:r>
              <a:rPr lang="en-US" sz="1600" dirty="0">
                <a:solidFill>
                  <a:schemeClr val="tx1"/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STEP 7: </a:t>
            </a:r>
            <a:r>
              <a:rPr lang="en-US" sz="1600" b="1" dirty="0">
                <a:solidFill>
                  <a:schemeClr val="tx2">
                    <a:lumMod val="75000"/>
                  </a:scheme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Results</a:t>
            </a:r>
            <a:r>
              <a:rPr lang="en-US" sz="1600" dirty="0">
                <a:solidFill>
                  <a:srgbClr val="697077">
                    <a:lumMod val="75000"/>
                  </a:srgbClr>
                </a:solidFill>
                <a:latin typeface="IBM Plex Sans" panose="020B0503050203000203" pitchFamily="34" charset="0"/>
                <a:ea typeface="MS PGothic" panose="020B0600070205080204" pitchFamily="34" charset="-128"/>
                <a:cs typeface="+mn-cs"/>
              </a:rPr>
              <a:t>: Generation of reports about the modernization project</a:t>
            </a:r>
          </a:p>
          <a:p>
            <a:pPr marL="400052" lvl="1" indent="-228600" defTabSz="457200" eaLnBrk="1" hangingPunct="1">
              <a:spcBef>
                <a:spcPts val="600"/>
              </a:spcBef>
              <a:buClr>
                <a:srgbClr val="697077">
                  <a:lumMod val="75000"/>
                </a:srgbClr>
              </a:buClr>
              <a:buSzPct val="100000"/>
              <a:buFont typeface="Arial" pitchFamily="34" charset="0"/>
              <a:buChar char="•"/>
              <a:defRPr/>
            </a:pPr>
            <a:endParaRPr lang="en-US" sz="1600" dirty="0">
              <a:solidFill>
                <a:srgbClr val="697077">
                  <a:lumMod val="75000"/>
                </a:srgbClr>
              </a:solidFill>
              <a:latin typeface="IBM Plex Sans" panose="020B0503050203000203" pitchFamily="34" charset="0"/>
              <a:ea typeface="MS PGothic" panose="020B0600070205080204" pitchFamily="34" charset="-128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Footer Placeholder 3">
            <a:extLst>
              <a:ext uri="{FF2B5EF4-FFF2-40B4-BE49-F238E27FC236}">
                <a16:creationId xmlns:a16="http://schemas.microsoft.com/office/drawing/2014/main" id="{E85F36C2-F042-F24A-8546-88606979B6A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42988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42988">
              <a:spcBef>
                <a:spcPct val="20000"/>
              </a:spcBef>
              <a:buClr>
                <a:schemeClr val="accent2"/>
              </a:buClr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ES" sz="1100" b="0">
                <a:solidFill>
                  <a:srgbClr val="FFFFFF"/>
                </a:solidFill>
              </a:rPr>
              <a:t>IBM Confidential</a:t>
            </a:r>
          </a:p>
        </p:txBody>
      </p:sp>
      <p:sp>
        <p:nvSpPr>
          <p:cNvPr id="57347" name="Date Placeholder 4">
            <a:extLst>
              <a:ext uri="{FF2B5EF4-FFF2-40B4-BE49-F238E27FC236}">
                <a16:creationId xmlns:a16="http://schemas.microsoft.com/office/drawing/2014/main" id="{85111BD5-270A-D649-BE2C-E031C2B98CFC}"/>
              </a:ext>
            </a:extLst>
          </p:cNvPr>
          <p:cNvSpPr>
            <a:spLocks noGrp="1" noChangeArrowheads="1"/>
          </p:cNvSpPr>
          <p:nvPr>
            <p:ph type="dt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42988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42988">
              <a:spcBef>
                <a:spcPct val="20000"/>
              </a:spcBef>
              <a:buClr>
                <a:schemeClr val="accent2"/>
              </a:buClr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B62A3A0D-1C6E-DE4C-ABFA-336DD3E69889}" type="datetime1">
              <a:rPr lang="en-US" altLang="es-ES" sz="11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11/4/21</a:t>
            </a:fld>
            <a:endParaRPr lang="en-US" altLang="es-ES" sz="1100" b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10EBB8-AF2E-E14C-AB68-884DDA908802}"/>
              </a:ext>
            </a:extLst>
          </p:cNvPr>
          <p:cNvSpPr/>
          <p:nvPr/>
        </p:nvSpPr>
        <p:spPr bwMode="auto">
          <a:xfrm>
            <a:off x="365125" y="1835150"/>
            <a:ext cx="1439863" cy="7207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4999" tIns="52499" rIns="104999" bIns="52499" anchor="ctr"/>
          <a:lstStyle/>
          <a:p>
            <a:pPr algn="ctr" defTabSz="1042988" eaLnBrk="1" hangingPunct="1">
              <a:defRPr/>
            </a:pPr>
            <a:r>
              <a:rPr lang="es-ES" b="1" dirty="0" err="1">
                <a:solidFill>
                  <a:srgbClr val="FFC000"/>
                </a:solidFill>
              </a:rPr>
              <a:t>Modeling</a:t>
            </a:r>
            <a:r>
              <a:rPr lang="es-ES" b="1" dirty="0">
                <a:solidFill>
                  <a:srgbClr val="FFC000"/>
                </a:solidFill>
              </a:rPr>
              <a:t> </a:t>
            </a:r>
            <a:r>
              <a:rPr lang="es-ES" b="1" dirty="0" err="1">
                <a:solidFill>
                  <a:srgbClr val="FFC000"/>
                </a:solidFill>
              </a:rPr>
              <a:t>system</a:t>
            </a:r>
            <a:r>
              <a:rPr lang="es-ES" b="1" dirty="0">
                <a:solidFill>
                  <a:srgbClr val="FFC000"/>
                </a:solidFill>
              </a:rPr>
              <a:t> to be </a:t>
            </a:r>
            <a:r>
              <a:rPr lang="es-ES" b="1" dirty="0" err="1">
                <a:solidFill>
                  <a:srgbClr val="FFC000"/>
                </a:solidFill>
              </a:rPr>
              <a:t>modernized</a:t>
            </a:r>
            <a:endParaRPr lang="es-ES" b="1" dirty="0">
              <a:solidFill>
                <a:srgbClr val="FFC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07EEC6-6952-DB41-8BBC-498B1320A0FB}"/>
              </a:ext>
            </a:extLst>
          </p:cNvPr>
          <p:cNvSpPr/>
          <p:nvPr/>
        </p:nvSpPr>
        <p:spPr bwMode="auto">
          <a:xfrm>
            <a:off x="1993900" y="1831975"/>
            <a:ext cx="1441450" cy="7207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4999" tIns="52499" rIns="104999" bIns="52499" anchor="ctr"/>
          <a:lstStyle/>
          <a:p>
            <a:pPr algn="ctr" defTabSz="1042988" eaLnBrk="1" hangingPunct="1">
              <a:defRPr/>
            </a:pPr>
            <a:r>
              <a:rPr lang="es-ES" b="1" dirty="0" err="1">
                <a:solidFill>
                  <a:srgbClr val="FFC000"/>
                </a:solidFill>
              </a:rPr>
              <a:t>Graph</a:t>
            </a:r>
            <a:r>
              <a:rPr lang="es-ES" b="1" dirty="0">
                <a:solidFill>
                  <a:srgbClr val="FFC000"/>
                </a:solidFill>
              </a:rPr>
              <a:t> </a:t>
            </a:r>
            <a:r>
              <a:rPr lang="es-ES" b="1" dirty="0" err="1">
                <a:solidFill>
                  <a:srgbClr val="FFC000"/>
                </a:solidFill>
              </a:rPr>
              <a:t>Database</a:t>
            </a:r>
            <a:r>
              <a:rPr lang="es-ES" b="1" dirty="0">
                <a:solidFill>
                  <a:srgbClr val="FFC000"/>
                </a:solidFill>
              </a:rPr>
              <a:t> </a:t>
            </a:r>
            <a:r>
              <a:rPr lang="es-ES" b="1" dirty="0" err="1">
                <a:solidFill>
                  <a:srgbClr val="FFC000"/>
                </a:solidFill>
              </a:rPr>
              <a:t>design</a:t>
            </a:r>
            <a:r>
              <a:rPr lang="es-ES" b="1" dirty="0">
                <a:solidFill>
                  <a:srgbClr val="FFC000"/>
                </a:solidFill>
              </a:rPr>
              <a:t> &amp; </a:t>
            </a:r>
            <a:r>
              <a:rPr lang="es-ES" b="1" dirty="0" err="1">
                <a:solidFill>
                  <a:srgbClr val="FFC000"/>
                </a:solidFill>
              </a:rPr>
              <a:t>implementation</a:t>
            </a:r>
            <a:endParaRPr lang="es-ES" b="1" dirty="0">
              <a:solidFill>
                <a:srgbClr val="FFC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70A4A8-9F95-C54B-BDEB-9768E3328084}"/>
              </a:ext>
            </a:extLst>
          </p:cNvPr>
          <p:cNvSpPr/>
          <p:nvPr/>
        </p:nvSpPr>
        <p:spPr bwMode="auto">
          <a:xfrm>
            <a:off x="2260600" y="3930650"/>
            <a:ext cx="1439863" cy="7191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4999" tIns="52499" rIns="104999" bIns="52499" anchor="ctr"/>
          <a:lstStyle/>
          <a:p>
            <a:pPr algn="ctr" defTabSz="1042988" eaLnBrk="1" hangingPunct="1">
              <a:defRPr/>
            </a:pPr>
            <a:r>
              <a:rPr lang="es-ES" b="1" dirty="0" err="1">
                <a:solidFill>
                  <a:srgbClr val="FFC000"/>
                </a:solidFill>
              </a:rPr>
              <a:t>Extraction</a:t>
            </a:r>
            <a:r>
              <a:rPr lang="es-ES" b="1" dirty="0">
                <a:solidFill>
                  <a:srgbClr val="FFC000"/>
                </a:solidFill>
              </a:rPr>
              <a:t> Process </a:t>
            </a:r>
            <a:r>
              <a:rPr lang="es-ES" b="1" dirty="0" err="1">
                <a:solidFill>
                  <a:srgbClr val="FFC000"/>
                </a:solidFill>
              </a:rPr>
              <a:t>from</a:t>
            </a:r>
            <a:r>
              <a:rPr lang="es-ES" b="1" dirty="0">
                <a:solidFill>
                  <a:srgbClr val="FFC000"/>
                </a:solidFill>
              </a:rPr>
              <a:t> Discovery </a:t>
            </a:r>
            <a:r>
              <a:rPr lang="es-ES" b="1" dirty="0" err="1">
                <a:solidFill>
                  <a:srgbClr val="FFC000"/>
                </a:solidFill>
              </a:rPr>
              <a:t>tools</a:t>
            </a:r>
            <a:endParaRPr lang="es-ES" b="1" dirty="0">
              <a:solidFill>
                <a:srgbClr val="FFC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2F4FC-CAD2-B94D-AB0E-347ED40AB166}"/>
              </a:ext>
            </a:extLst>
          </p:cNvPr>
          <p:cNvSpPr/>
          <p:nvPr/>
        </p:nvSpPr>
        <p:spPr bwMode="auto">
          <a:xfrm>
            <a:off x="4287838" y="4222750"/>
            <a:ext cx="1439862" cy="7207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4999" tIns="52499" rIns="104999" bIns="52499" anchor="ctr"/>
          <a:lstStyle/>
          <a:p>
            <a:pPr algn="ctr" defTabSz="1042988" eaLnBrk="1" hangingPunct="1">
              <a:defRPr/>
            </a:pP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Load CUMULUS </a:t>
            </a:r>
            <a:r>
              <a:rPr lang="es-ES" b="1" dirty="0" err="1">
                <a:solidFill>
                  <a:schemeClr val="tx2">
                    <a:lumMod val="75000"/>
                  </a:schemeClr>
                </a:solidFill>
              </a:rPr>
              <a:t>Database</a:t>
            </a:r>
            <a:endParaRPr lang="es-E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02C278-6800-D645-8B70-362558A33430}"/>
              </a:ext>
            </a:extLst>
          </p:cNvPr>
          <p:cNvSpPr/>
          <p:nvPr/>
        </p:nvSpPr>
        <p:spPr bwMode="auto">
          <a:xfrm>
            <a:off x="2260600" y="6188075"/>
            <a:ext cx="1439863" cy="7207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4999" tIns="52499" rIns="104999" bIns="52499" anchor="ctr"/>
          <a:lstStyle/>
          <a:p>
            <a:pPr algn="ctr" defTabSz="1042988" eaLnBrk="1" hangingPunct="1">
              <a:defRPr/>
            </a:pPr>
            <a:r>
              <a:rPr lang="es-ES" b="1" dirty="0" err="1">
                <a:solidFill>
                  <a:schemeClr val="tx2">
                    <a:lumMod val="75000"/>
                  </a:schemeClr>
                </a:solidFill>
              </a:rPr>
              <a:t>Enrichment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2">
                    <a:lumMod val="75000"/>
                  </a:schemeClr>
                </a:solidFill>
              </a:rPr>
              <a:t>information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2">
                    <a:lumMod val="75000"/>
                  </a:schemeClr>
                </a:solidFill>
              </a:rPr>
              <a:t>preparation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78A9C1-C060-F04E-BFC4-C244A2B0B0E8}"/>
              </a:ext>
            </a:extLst>
          </p:cNvPr>
          <p:cNvSpPr/>
          <p:nvPr/>
        </p:nvSpPr>
        <p:spPr bwMode="auto">
          <a:xfrm>
            <a:off x="2260600" y="3108325"/>
            <a:ext cx="1439863" cy="7191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4999" tIns="52499" rIns="104999" bIns="52499" anchor="ctr"/>
          <a:lstStyle/>
          <a:p>
            <a:pPr algn="ctr" defTabSz="1042988" eaLnBrk="1" hangingPunct="1">
              <a:defRPr/>
            </a:pPr>
            <a:r>
              <a:rPr lang="es-ES" dirty="0" err="1">
                <a:solidFill>
                  <a:schemeClr val="bg1">
                    <a:lumMod val="50000"/>
                  </a:schemeClr>
                </a:solidFill>
              </a:rPr>
              <a:t>Application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Discovery Process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74655C-CF72-F845-942D-A8A482225AB0}"/>
              </a:ext>
            </a:extLst>
          </p:cNvPr>
          <p:cNvSpPr/>
          <p:nvPr/>
        </p:nvSpPr>
        <p:spPr bwMode="auto">
          <a:xfrm>
            <a:off x="2260600" y="5365750"/>
            <a:ext cx="1439863" cy="7207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4999" tIns="52499" rIns="104999" bIns="52499" anchor="ctr"/>
          <a:lstStyle/>
          <a:p>
            <a:pPr algn="ctr" defTabSz="1042988" eaLnBrk="1" hangingPunct="1">
              <a:defRPr/>
            </a:pPr>
            <a:r>
              <a:rPr lang="es-ES" b="1" dirty="0" err="1">
                <a:solidFill>
                  <a:srgbClr val="FFC000"/>
                </a:solidFill>
              </a:rPr>
              <a:t>Enrichment</a:t>
            </a:r>
            <a:r>
              <a:rPr lang="es-ES" b="1" dirty="0">
                <a:solidFill>
                  <a:srgbClr val="FFC000"/>
                </a:solidFill>
              </a:rPr>
              <a:t> </a:t>
            </a:r>
            <a:r>
              <a:rPr lang="es-ES" b="1" dirty="0" err="1">
                <a:solidFill>
                  <a:srgbClr val="FFC000"/>
                </a:solidFill>
              </a:rPr>
              <a:t>Information</a:t>
            </a:r>
            <a:r>
              <a:rPr lang="es-ES" b="1" dirty="0">
                <a:solidFill>
                  <a:srgbClr val="FFC000"/>
                </a:solidFill>
              </a:rPr>
              <a:t> Discovery Process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29B602-B44D-5948-B8F0-FBE3CC1244FE}"/>
              </a:ext>
            </a:extLst>
          </p:cNvPr>
          <p:cNvSpPr/>
          <p:nvPr/>
        </p:nvSpPr>
        <p:spPr bwMode="auto">
          <a:xfrm>
            <a:off x="6034088" y="2273300"/>
            <a:ext cx="1687512" cy="2016125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lIns="104999" tIns="52499" rIns="104999" bIns="52499"/>
          <a:lstStyle/>
          <a:p>
            <a:pPr defTabSz="1042988" eaLnBrk="1" hangingPunct="1">
              <a:defRPr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What’s-If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 Analysis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D8B00CC-4B87-3E43-A1EC-11A44CD66869}"/>
              </a:ext>
            </a:extLst>
          </p:cNvPr>
          <p:cNvSpPr/>
          <p:nvPr/>
        </p:nvSpPr>
        <p:spPr bwMode="auto">
          <a:xfrm>
            <a:off x="6157913" y="2587625"/>
            <a:ext cx="1439862" cy="7191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4999" tIns="52499" rIns="104999" bIns="52499" anchor="ctr"/>
          <a:lstStyle/>
          <a:p>
            <a:pPr algn="ctr" defTabSz="1042988" eaLnBrk="1" hangingPunct="1">
              <a:defRPr/>
            </a:pPr>
            <a:r>
              <a:rPr lang="es-ES" b="1" dirty="0">
                <a:solidFill>
                  <a:srgbClr val="FFC000"/>
                </a:solidFill>
              </a:rPr>
              <a:t>Visual Analysis </a:t>
            </a:r>
            <a:r>
              <a:rPr lang="es-ES" b="1" dirty="0" err="1">
                <a:solidFill>
                  <a:srgbClr val="FFC000"/>
                </a:solidFill>
              </a:rPr>
              <a:t>using</a:t>
            </a:r>
            <a:r>
              <a:rPr lang="es-ES" b="1" dirty="0">
                <a:solidFill>
                  <a:srgbClr val="FFC000"/>
                </a:solidFill>
              </a:rPr>
              <a:t> Neo4J </a:t>
            </a:r>
            <a:r>
              <a:rPr lang="es-ES" b="1" dirty="0" err="1">
                <a:solidFill>
                  <a:srgbClr val="FFC000"/>
                </a:solidFill>
              </a:rPr>
              <a:t>tools</a:t>
            </a:r>
            <a:endParaRPr lang="es-ES" b="1" dirty="0">
              <a:solidFill>
                <a:srgbClr val="FFC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195D9D-913A-2544-87C3-E38CB142C6DC}"/>
              </a:ext>
            </a:extLst>
          </p:cNvPr>
          <p:cNvSpPr/>
          <p:nvPr/>
        </p:nvSpPr>
        <p:spPr bwMode="auto">
          <a:xfrm>
            <a:off x="6157913" y="3441700"/>
            <a:ext cx="1439862" cy="71913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4999" tIns="52499" rIns="104999" bIns="52499" anchor="ctr"/>
          <a:lstStyle/>
          <a:p>
            <a:pPr algn="ctr" defTabSz="1042988" eaLnBrk="1" hangingPunct="1">
              <a:defRPr/>
            </a:pPr>
            <a:r>
              <a:rPr lang="es-ES" b="1" dirty="0" err="1">
                <a:solidFill>
                  <a:srgbClr val="FFC000"/>
                </a:solidFill>
              </a:rPr>
              <a:t>What’s</a:t>
            </a:r>
            <a:r>
              <a:rPr lang="es-ES" b="1" dirty="0">
                <a:solidFill>
                  <a:srgbClr val="FFC000"/>
                </a:solidFill>
              </a:rPr>
              <a:t> </a:t>
            </a:r>
            <a:r>
              <a:rPr lang="es-ES" b="1" dirty="0" err="1">
                <a:solidFill>
                  <a:srgbClr val="FFC000"/>
                </a:solidFill>
              </a:rPr>
              <a:t>If</a:t>
            </a:r>
            <a:r>
              <a:rPr lang="es-ES" b="1" dirty="0">
                <a:solidFill>
                  <a:srgbClr val="FFC000"/>
                </a:solidFill>
              </a:rPr>
              <a:t> </a:t>
            </a:r>
            <a:r>
              <a:rPr lang="es-ES" b="1" dirty="0" err="1">
                <a:solidFill>
                  <a:srgbClr val="FFC000"/>
                </a:solidFill>
              </a:rPr>
              <a:t>analysis</a:t>
            </a:r>
            <a:r>
              <a:rPr lang="es-ES" b="1" dirty="0">
                <a:solidFill>
                  <a:srgbClr val="FFC000"/>
                </a:solidFill>
              </a:rPr>
              <a:t> </a:t>
            </a:r>
            <a:r>
              <a:rPr lang="es-ES" b="1" dirty="0" err="1">
                <a:solidFill>
                  <a:srgbClr val="FFC000"/>
                </a:solidFill>
              </a:rPr>
              <a:t>with</a:t>
            </a:r>
            <a:r>
              <a:rPr lang="es-ES" b="1" dirty="0">
                <a:solidFill>
                  <a:srgbClr val="FFC000"/>
                </a:solidFill>
              </a:rPr>
              <a:t> </a:t>
            </a:r>
            <a:r>
              <a:rPr lang="es-ES" b="1" dirty="0" err="1">
                <a:solidFill>
                  <a:srgbClr val="FFC000"/>
                </a:solidFill>
              </a:rPr>
              <a:t>Cypher</a:t>
            </a:r>
            <a:endParaRPr lang="es-ES" b="1" dirty="0">
              <a:solidFill>
                <a:srgbClr val="FFC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4F850F0-1678-7946-9CBB-7C9391304CF1}"/>
              </a:ext>
            </a:extLst>
          </p:cNvPr>
          <p:cNvSpPr/>
          <p:nvPr/>
        </p:nvSpPr>
        <p:spPr bwMode="auto">
          <a:xfrm>
            <a:off x="6034088" y="4687888"/>
            <a:ext cx="1687512" cy="238125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lIns="104999" tIns="52499" rIns="104999" bIns="52499"/>
          <a:lstStyle/>
          <a:p>
            <a:pPr defTabSz="1042988" eaLnBrk="1" hangingPunct="1">
              <a:defRPr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CUMULUS and priorization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B04BA5B-35B4-A347-A8BB-A61D856D9C41}"/>
              </a:ext>
            </a:extLst>
          </p:cNvPr>
          <p:cNvSpPr/>
          <p:nvPr/>
        </p:nvSpPr>
        <p:spPr bwMode="auto">
          <a:xfrm>
            <a:off x="6157913" y="5127625"/>
            <a:ext cx="1439862" cy="7207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4999" tIns="52499" rIns="104999" bIns="52499" anchor="ctr"/>
          <a:lstStyle/>
          <a:p>
            <a:pPr algn="ctr" defTabSz="1042988" eaLnBrk="1" hangingPunct="1">
              <a:defRPr/>
            </a:pP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Clustering </a:t>
            </a:r>
            <a:r>
              <a:rPr lang="es-ES" b="1" dirty="0" err="1">
                <a:solidFill>
                  <a:schemeClr val="tx2">
                    <a:lumMod val="75000"/>
                  </a:schemeClr>
                </a:solidFill>
              </a:rPr>
              <a:t>process</a:t>
            </a:r>
            <a:endParaRPr lang="es-E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D1033E-3CDC-E14F-8D0B-97964F98B534}"/>
              </a:ext>
            </a:extLst>
          </p:cNvPr>
          <p:cNvSpPr/>
          <p:nvPr/>
        </p:nvSpPr>
        <p:spPr bwMode="auto">
          <a:xfrm>
            <a:off x="6157913" y="5981700"/>
            <a:ext cx="1439862" cy="72072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4999" tIns="52499" rIns="104999" bIns="52499" anchor="ctr"/>
          <a:lstStyle/>
          <a:p>
            <a:pPr algn="ctr" defTabSz="1042988" eaLnBrk="1" hangingPunct="1">
              <a:defRPr/>
            </a:pP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Priorization Process </a:t>
            </a:r>
            <a:r>
              <a:rPr lang="es-ES" b="1" dirty="0" err="1">
                <a:solidFill>
                  <a:schemeClr val="tx2">
                    <a:lumMod val="75000"/>
                  </a:schemeClr>
                </a:solidFill>
              </a:rPr>
              <a:t>using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2">
                    <a:lumMod val="75000"/>
                  </a:schemeClr>
                </a:solidFill>
              </a:rPr>
              <a:t>Modernization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 Framework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9ED707A-26A4-AB42-9EE2-73797020274A}"/>
              </a:ext>
            </a:extLst>
          </p:cNvPr>
          <p:cNvSpPr/>
          <p:nvPr/>
        </p:nvSpPr>
        <p:spPr bwMode="auto">
          <a:xfrm>
            <a:off x="8399463" y="3616325"/>
            <a:ext cx="1439862" cy="21891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4999" tIns="52499" rIns="104999" bIns="52499" anchor="ctr"/>
          <a:lstStyle/>
          <a:p>
            <a:pPr marL="171450" indent="-171450" algn="just" defTabSz="1042988" eaLnBrk="1" hangingPunct="1">
              <a:buFont typeface="Arial" panose="020B0604020202020204" pitchFamily="34" charset="0"/>
              <a:buChar char="•"/>
              <a:defRPr/>
            </a:pPr>
            <a:r>
              <a:rPr lang="es-ES" b="1" dirty="0" err="1">
                <a:solidFill>
                  <a:schemeClr val="tx2">
                    <a:lumMod val="75000"/>
                  </a:schemeClr>
                </a:solidFill>
              </a:rPr>
              <a:t>Modernization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 Roadmap</a:t>
            </a:r>
          </a:p>
          <a:p>
            <a:pPr marL="171450" indent="-171450" algn="just" defTabSz="1042988" eaLnBrk="1" hangingPunct="1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Priorization</a:t>
            </a:r>
          </a:p>
          <a:p>
            <a:pPr marL="171450" indent="-171450" algn="just" defTabSz="1042988" eaLnBrk="1" hangingPunct="1">
              <a:buFont typeface="Arial" panose="020B0604020202020204" pitchFamily="34" charset="0"/>
              <a:buChar char="•"/>
              <a:defRPr/>
            </a:pPr>
            <a:r>
              <a:rPr lang="es-ES" b="1" dirty="0" err="1">
                <a:solidFill>
                  <a:schemeClr val="tx2">
                    <a:lumMod val="75000"/>
                  </a:schemeClr>
                </a:solidFill>
              </a:rPr>
              <a:t>Application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2">
                    <a:lumMod val="75000"/>
                  </a:schemeClr>
                </a:solidFill>
              </a:rPr>
              <a:t>Information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2">
                    <a:lumMod val="75000"/>
                  </a:schemeClr>
                </a:solidFill>
              </a:rPr>
              <a:t>detail</a:t>
            </a:r>
            <a:endParaRPr lang="es-ES" b="1" dirty="0">
              <a:solidFill>
                <a:schemeClr val="tx2">
                  <a:lumMod val="75000"/>
                </a:schemeClr>
              </a:solidFill>
            </a:endParaRPr>
          </a:p>
          <a:p>
            <a:pPr marL="171450" indent="-171450" algn="just" defTabSz="1042988" eaLnBrk="1" hangingPunct="1">
              <a:buFont typeface="Arial" panose="020B0604020202020204" pitchFamily="34" charset="0"/>
              <a:buChar char="•"/>
              <a:defRPr/>
            </a:pPr>
            <a:r>
              <a:rPr lang="es-ES" b="1" dirty="0" err="1">
                <a:solidFill>
                  <a:schemeClr val="tx2">
                    <a:lumMod val="75000"/>
                  </a:schemeClr>
                </a:solidFill>
              </a:rPr>
              <a:t>Relationship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2">
                    <a:lumMod val="75000"/>
                  </a:schemeClr>
                </a:solidFill>
              </a:rPr>
              <a:t>information</a:t>
            </a:r>
            <a:endParaRPr lang="es-ES" b="1" dirty="0">
              <a:solidFill>
                <a:schemeClr val="tx2">
                  <a:lumMod val="75000"/>
                </a:schemeClr>
              </a:solidFill>
            </a:endParaRPr>
          </a:p>
          <a:p>
            <a:pPr marL="171450" indent="-171450" algn="just" defTabSz="1042988" eaLnBrk="1" hangingPunct="1">
              <a:buFont typeface="Arial" panose="020B0604020202020204" pitchFamily="34" charset="0"/>
              <a:buChar char="•"/>
              <a:defRPr/>
            </a:pPr>
            <a:r>
              <a:rPr lang="es-ES" b="1" dirty="0" err="1">
                <a:solidFill>
                  <a:schemeClr val="tx2">
                    <a:lumMod val="75000"/>
                  </a:schemeClr>
                </a:solidFill>
              </a:rPr>
              <a:t>Complexity</a:t>
            </a:r>
            <a:endParaRPr lang="es-ES" b="1" dirty="0">
              <a:solidFill>
                <a:schemeClr val="tx2">
                  <a:lumMod val="75000"/>
                </a:schemeClr>
              </a:solidFill>
            </a:endParaRPr>
          </a:p>
          <a:p>
            <a:pPr marL="171450" indent="-171450" algn="just" defTabSz="1042988" eaLnBrk="1" hangingPunct="1">
              <a:buFont typeface="Arial" panose="020B0604020202020204" pitchFamily="34" charset="0"/>
              <a:buChar char="•"/>
              <a:defRPr/>
            </a:pPr>
            <a:r>
              <a:rPr lang="es-ES" b="1" dirty="0" err="1">
                <a:solidFill>
                  <a:schemeClr val="tx2">
                    <a:lumMod val="75000"/>
                  </a:schemeClr>
                </a:solidFill>
              </a:rPr>
              <a:t>Costs</a:t>
            </a:r>
            <a:endParaRPr lang="es-ES" b="1" dirty="0">
              <a:solidFill>
                <a:schemeClr val="tx2">
                  <a:lumMod val="75000"/>
                </a:schemeClr>
              </a:solidFill>
            </a:endParaRPr>
          </a:p>
          <a:p>
            <a:pPr marL="171450" indent="-171450" algn="just" defTabSz="1042988" eaLnBrk="1" hangingPunct="1">
              <a:buFont typeface="Arial" panose="020B0604020202020204" pitchFamily="34" charset="0"/>
              <a:buChar char="•"/>
              <a:defRPr/>
            </a:pP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Timeline </a:t>
            </a:r>
            <a:r>
              <a:rPr lang="es-ES" b="1" dirty="0" err="1">
                <a:solidFill>
                  <a:schemeClr val="tx2">
                    <a:lumMod val="75000"/>
                  </a:schemeClr>
                </a:solidFill>
              </a:rPr>
              <a:t>estimation</a:t>
            </a:r>
            <a:endParaRPr lang="es-E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DE5270B-7FB0-174D-99C3-FC0CCD328B47}"/>
              </a:ext>
            </a:extLst>
          </p:cNvPr>
          <p:cNvSpPr/>
          <p:nvPr/>
        </p:nvSpPr>
        <p:spPr bwMode="auto">
          <a:xfrm>
            <a:off x="2112963" y="2778125"/>
            <a:ext cx="1687512" cy="2055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lIns="104999" tIns="52499" rIns="104999" bIns="52499"/>
          <a:lstStyle/>
          <a:p>
            <a:pPr defTabSz="1042988" eaLnBrk="1" hangingPunct="1">
              <a:defRPr/>
            </a:pP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Discovery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Phase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EEC2AF3-2723-3148-A747-4B40E9EE24A9}"/>
              </a:ext>
            </a:extLst>
          </p:cNvPr>
          <p:cNvSpPr/>
          <p:nvPr/>
        </p:nvSpPr>
        <p:spPr bwMode="auto">
          <a:xfrm>
            <a:off x="263525" y="1474788"/>
            <a:ext cx="3257550" cy="129698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lIns="104999" tIns="52499" rIns="104999" bIns="52499"/>
          <a:lstStyle/>
          <a:p>
            <a:pPr defTabSz="1042988" eaLnBrk="1" hangingPunct="1">
              <a:defRPr/>
            </a:pP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System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adaptation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 to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each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customer</a:t>
            </a: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s-ES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needs</a:t>
            </a:r>
            <a:endParaRPr lang="es-ES" dirty="0">
              <a:solidFill>
                <a:schemeClr val="tx1">
                  <a:lumMod val="50000"/>
                  <a:lumOff val="5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8A2063-9302-0F4C-A2B8-DDA7A4380E98}"/>
              </a:ext>
            </a:extLst>
          </p:cNvPr>
          <p:cNvSpPr/>
          <p:nvPr/>
        </p:nvSpPr>
        <p:spPr bwMode="auto">
          <a:xfrm>
            <a:off x="2125663" y="5013325"/>
            <a:ext cx="1687512" cy="2055813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lIns="104999" tIns="52499" rIns="104999" bIns="52499"/>
          <a:lstStyle/>
          <a:p>
            <a:pPr defTabSz="1042988" eaLnBrk="1" hangingPunct="1">
              <a:defRPr/>
            </a:pP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Enrichment</a:t>
            </a:r>
            <a:r>
              <a:rPr lang="es-E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 </a:t>
            </a:r>
            <a:r>
              <a:rPr lang="es-E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Phase</a:t>
            </a:r>
            <a:endParaRPr lang="es-ES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79E3FA5-574A-634E-A7EF-EDE5D5666D2D}"/>
              </a:ext>
            </a:extLst>
          </p:cNvPr>
          <p:cNvSpPr/>
          <p:nvPr/>
        </p:nvSpPr>
        <p:spPr bwMode="auto">
          <a:xfrm>
            <a:off x="8275638" y="3306763"/>
            <a:ext cx="1687512" cy="277653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lIns="104999" tIns="52499" rIns="104999" bIns="52499"/>
          <a:lstStyle/>
          <a:p>
            <a:pPr defTabSz="1042988" eaLnBrk="1" hangingPunct="1">
              <a:defRPr/>
            </a:pPr>
            <a:r>
              <a:rPr lang="es-ES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Reports</a:t>
            </a:r>
          </a:p>
        </p:txBody>
      </p:sp>
      <p:sp>
        <p:nvSpPr>
          <p:cNvPr id="29" name="Shape 126">
            <a:extLst>
              <a:ext uri="{FF2B5EF4-FFF2-40B4-BE49-F238E27FC236}">
                <a16:creationId xmlns:a16="http://schemas.microsoft.com/office/drawing/2014/main" id="{C529831F-2771-E14D-97E2-3A69FED300D8}"/>
              </a:ext>
            </a:extLst>
          </p:cNvPr>
          <p:cNvSpPr/>
          <p:nvPr/>
        </p:nvSpPr>
        <p:spPr>
          <a:xfrm>
            <a:off x="276225" y="3408363"/>
            <a:ext cx="2693988" cy="11001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marL="171450" indent="-171450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FF0000"/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Application Source Code</a:t>
            </a:r>
          </a:p>
          <a:p>
            <a:pPr marL="171450" indent="-171450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FF0000"/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Databases and files</a:t>
            </a:r>
          </a:p>
          <a:p>
            <a:pPr marL="171450" indent="-171450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FF0000"/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Transactions</a:t>
            </a:r>
          </a:p>
          <a:p>
            <a:pPr marL="171450" indent="-171450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FF0000"/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Batch Process</a:t>
            </a:r>
          </a:p>
        </p:txBody>
      </p:sp>
      <p:sp>
        <p:nvSpPr>
          <p:cNvPr id="30" name="Shape 126">
            <a:extLst>
              <a:ext uri="{FF2B5EF4-FFF2-40B4-BE49-F238E27FC236}">
                <a16:creationId xmlns:a16="http://schemas.microsoft.com/office/drawing/2014/main" id="{C3C31970-AC73-E349-B852-EBB1F48A980C}"/>
              </a:ext>
            </a:extLst>
          </p:cNvPr>
          <p:cNvSpPr/>
          <p:nvPr/>
        </p:nvSpPr>
        <p:spPr>
          <a:xfrm>
            <a:off x="322263" y="5630863"/>
            <a:ext cx="1687512" cy="1100137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marL="171450" indent="-171450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FF0000"/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Functional structure</a:t>
            </a:r>
          </a:p>
          <a:p>
            <a:pPr marL="171450" indent="-171450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FF0000"/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Application usage</a:t>
            </a:r>
          </a:p>
          <a:p>
            <a:pPr marL="171450" indent="-171450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FF0000"/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Consumption</a:t>
            </a:r>
          </a:p>
          <a:p>
            <a:pPr marL="171450" indent="-171450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FF0000"/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Incident Tickets</a:t>
            </a:r>
          </a:p>
        </p:txBody>
      </p:sp>
      <p:sp>
        <p:nvSpPr>
          <p:cNvPr id="57368" name="Title 3">
            <a:extLst>
              <a:ext uri="{FF2B5EF4-FFF2-40B4-BE49-F238E27FC236}">
                <a16:creationId xmlns:a16="http://schemas.microsoft.com/office/drawing/2014/main" id="{97961F91-296E-8842-969F-56BDCDEFAB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8" y="749300"/>
            <a:ext cx="8683625" cy="150813"/>
          </a:xfrm>
        </p:spPr>
        <p:txBody>
          <a:bodyPr/>
          <a:lstStyle/>
          <a:p>
            <a:r>
              <a:rPr lang="en-US" altLang="en-US" sz="2800"/>
              <a:t>Technical Inventive Steps</a:t>
            </a:r>
            <a:endParaRPr lang="en-US" altLang="es-ES" sz="2800"/>
          </a:p>
        </p:txBody>
      </p:sp>
      <p:cxnSp>
        <p:nvCxnSpPr>
          <p:cNvPr id="57369" name="Connector: Elbow 32">
            <a:extLst>
              <a:ext uri="{FF2B5EF4-FFF2-40B4-BE49-F238E27FC236}">
                <a16:creationId xmlns:a16="http://schemas.microsoft.com/office/drawing/2014/main" id="{1A987513-A4E8-6B47-A02A-1CD4112BE9FB}"/>
              </a:ext>
            </a:extLst>
          </p:cNvPr>
          <p:cNvCxnSpPr>
            <a:cxnSpLocks noChangeShapeType="1"/>
            <a:stCxn id="25" idx="3"/>
            <a:endCxn id="12" idx="0"/>
          </p:cNvCxnSpPr>
          <p:nvPr/>
        </p:nvCxnSpPr>
        <p:spPr bwMode="auto">
          <a:xfrm>
            <a:off x="3521075" y="2122488"/>
            <a:ext cx="1487488" cy="2100262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370" name="Connector: Elbow 35">
            <a:extLst>
              <a:ext uri="{FF2B5EF4-FFF2-40B4-BE49-F238E27FC236}">
                <a16:creationId xmlns:a16="http://schemas.microsoft.com/office/drawing/2014/main" id="{A8D87792-BAB7-9141-A3B7-A79A047E262F}"/>
              </a:ext>
            </a:extLst>
          </p:cNvPr>
          <p:cNvCxnSpPr>
            <a:cxnSpLocks noChangeShapeType="1"/>
            <a:endCxn id="12" idx="1"/>
          </p:cNvCxnSpPr>
          <p:nvPr/>
        </p:nvCxnSpPr>
        <p:spPr bwMode="auto">
          <a:xfrm rot="16200000" flipH="1">
            <a:off x="3709988" y="4005263"/>
            <a:ext cx="717550" cy="438150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371" name="Connector: Elbow 37">
            <a:extLst>
              <a:ext uri="{FF2B5EF4-FFF2-40B4-BE49-F238E27FC236}">
                <a16:creationId xmlns:a16="http://schemas.microsoft.com/office/drawing/2014/main" id="{29D046D0-CE6E-874E-AF4C-3DD401727523}"/>
              </a:ext>
            </a:extLst>
          </p:cNvPr>
          <p:cNvCxnSpPr>
            <a:cxnSpLocks noChangeShapeType="1"/>
            <a:endCxn id="12" idx="2"/>
          </p:cNvCxnSpPr>
          <p:nvPr/>
        </p:nvCxnSpPr>
        <p:spPr bwMode="auto">
          <a:xfrm flipV="1">
            <a:off x="3814763" y="4943475"/>
            <a:ext cx="1192212" cy="1109663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372" name="Connector: Elbow 40">
            <a:extLst>
              <a:ext uri="{FF2B5EF4-FFF2-40B4-BE49-F238E27FC236}">
                <a16:creationId xmlns:a16="http://schemas.microsoft.com/office/drawing/2014/main" id="{9CEC61AE-C9F9-2446-B48B-335970E04122}"/>
              </a:ext>
            </a:extLst>
          </p:cNvPr>
          <p:cNvCxnSpPr>
            <a:cxnSpLocks noChangeShapeType="1"/>
            <a:endCxn id="16" idx="1"/>
          </p:cNvCxnSpPr>
          <p:nvPr/>
        </p:nvCxnSpPr>
        <p:spPr bwMode="auto">
          <a:xfrm rot="5400000" flipH="1" flipV="1">
            <a:off x="5175250" y="3287713"/>
            <a:ext cx="865187" cy="852488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373" name="Connector: Elbow 42">
            <a:extLst>
              <a:ext uri="{FF2B5EF4-FFF2-40B4-BE49-F238E27FC236}">
                <a16:creationId xmlns:a16="http://schemas.microsoft.com/office/drawing/2014/main" id="{F90F589B-63A9-0644-B140-4F5CBC6FC24D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5246688" y="5021262"/>
            <a:ext cx="838200" cy="815975"/>
          </a:xfrm>
          <a:prstGeom prst="bentConnector3">
            <a:avLst>
              <a:gd name="adj1" fmla="val 99912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374" name="Connector: Elbow 45">
            <a:extLst>
              <a:ext uri="{FF2B5EF4-FFF2-40B4-BE49-F238E27FC236}">
                <a16:creationId xmlns:a16="http://schemas.microsoft.com/office/drawing/2014/main" id="{B0A3B2D6-E6B1-E243-8801-787429D52A6C}"/>
              </a:ext>
            </a:extLst>
          </p:cNvPr>
          <p:cNvCxnSpPr>
            <a:cxnSpLocks noChangeShapeType="1"/>
            <a:stCxn id="19" idx="3"/>
            <a:endCxn id="28" idx="1"/>
          </p:cNvCxnSpPr>
          <p:nvPr/>
        </p:nvCxnSpPr>
        <p:spPr bwMode="auto">
          <a:xfrm flipV="1">
            <a:off x="7721600" y="4695825"/>
            <a:ext cx="554038" cy="1182688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375" name="Connector: Elbow 48">
            <a:extLst>
              <a:ext uri="{FF2B5EF4-FFF2-40B4-BE49-F238E27FC236}">
                <a16:creationId xmlns:a16="http://schemas.microsoft.com/office/drawing/2014/main" id="{24FACA05-1101-6545-919C-F3FFC2B57248}"/>
              </a:ext>
            </a:extLst>
          </p:cNvPr>
          <p:cNvCxnSpPr>
            <a:cxnSpLocks noChangeShapeType="1"/>
            <a:endCxn id="28" idx="0"/>
          </p:cNvCxnSpPr>
          <p:nvPr/>
        </p:nvCxnSpPr>
        <p:spPr bwMode="auto">
          <a:xfrm>
            <a:off x="7721600" y="2811463"/>
            <a:ext cx="1397000" cy="495300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376" name="Connector: Elbow 51">
            <a:extLst>
              <a:ext uri="{FF2B5EF4-FFF2-40B4-BE49-F238E27FC236}">
                <a16:creationId xmlns:a16="http://schemas.microsoft.com/office/drawing/2014/main" id="{EE914D4E-ECD6-9849-B82B-3990BAB05B11}"/>
              </a:ext>
            </a:extLst>
          </p:cNvPr>
          <p:cNvCxnSpPr>
            <a:cxnSpLocks noChangeShapeType="1"/>
            <a:stCxn id="19" idx="0"/>
            <a:endCxn id="16" idx="2"/>
          </p:cNvCxnSpPr>
          <p:nvPr/>
        </p:nvCxnSpPr>
        <p:spPr bwMode="auto">
          <a:xfrm rot="5400000" flipH="1" flipV="1">
            <a:off x="6679406" y="4488657"/>
            <a:ext cx="398463" cy="1270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Shape 126">
            <a:extLst>
              <a:ext uri="{FF2B5EF4-FFF2-40B4-BE49-F238E27FC236}">
                <a16:creationId xmlns:a16="http://schemas.microsoft.com/office/drawing/2014/main" id="{9797A80C-C5CD-F94E-9808-DD7A91ED222C}"/>
              </a:ext>
            </a:extLst>
          </p:cNvPr>
          <p:cNvSpPr/>
          <p:nvPr/>
        </p:nvSpPr>
        <p:spPr>
          <a:xfrm>
            <a:off x="8486775" y="6180138"/>
            <a:ext cx="2147888" cy="11017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defTabSz="890949" eaLnBrk="1" fontAlgn="auto" hangingPunct="1"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kern="0" dirty="0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IT EXIST OTHER TOOLS</a:t>
            </a:r>
          </a:p>
          <a:p>
            <a:pPr defTabSz="890949" eaLnBrk="1" fontAlgn="auto" hangingPunct="1"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b="1" kern="0" dirty="0">
                <a:solidFill>
                  <a:srgbClr val="FFC000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COULD EXIST SIMILAR WAYS TO DO THE SAME</a:t>
            </a:r>
          </a:p>
          <a:p>
            <a:pPr defTabSz="890949" eaLnBrk="1" fontAlgn="auto" hangingPunct="1"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200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UNIQUE FEATURE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206439-513F-6A4F-9CE7-D88C021D1FCC}"/>
              </a:ext>
            </a:extLst>
          </p:cNvPr>
          <p:cNvSpPr/>
          <p:nvPr/>
        </p:nvSpPr>
        <p:spPr bwMode="auto">
          <a:xfrm>
            <a:off x="120650" y="900113"/>
            <a:ext cx="10450513" cy="6192837"/>
          </a:xfrm>
          <a:prstGeom prst="rect">
            <a:avLst/>
          </a:prstGeom>
          <a:noFill/>
          <a:ln w="22225" cap="flat" cmpd="sng" algn="ctr">
            <a:solidFill>
              <a:schemeClr val="tx2">
                <a:lumMod val="50000"/>
              </a:schemeClr>
            </a:solidFill>
            <a:prstDash val="dashDot"/>
            <a:round/>
            <a:headEnd type="none" w="med" len="med"/>
            <a:tailEnd type="none" w="med" len="med"/>
          </a:ln>
          <a:effectLst/>
        </p:spPr>
        <p:txBody>
          <a:bodyPr lIns="104999" tIns="52499" rIns="104999" bIns="52499"/>
          <a:lstStyle/>
          <a:p>
            <a:pPr defTabSz="1042988" eaLnBrk="1" hangingPunct="1">
              <a:defRPr/>
            </a:pPr>
            <a:r>
              <a:rPr lang="es-ES" sz="1400" b="1" dirty="0">
                <a:solidFill>
                  <a:schemeClr val="tx2">
                    <a:lumMod val="75000"/>
                  </a:schemeClr>
                </a:solidFill>
                <a:latin typeface="Arial" charset="0"/>
                <a:cs typeface="Arial" charset="0"/>
              </a:rPr>
              <a:t>CUMULUS process &amp; </a:t>
            </a:r>
            <a:r>
              <a:rPr lang="es-ES" sz="1400" b="1" dirty="0" err="1">
                <a:solidFill>
                  <a:schemeClr val="tx2">
                    <a:lumMod val="75000"/>
                  </a:schemeClr>
                </a:solidFill>
                <a:latin typeface="Arial" charset="0"/>
                <a:cs typeface="Arial" charset="0"/>
              </a:rPr>
              <a:t>application</a:t>
            </a:r>
            <a:r>
              <a:rPr lang="es-ES" sz="1400" b="1" dirty="0">
                <a:solidFill>
                  <a:schemeClr val="tx2">
                    <a:lumMod val="75000"/>
                  </a:schemeClr>
                </a:solidFill>
                <a:latin typeface="Arial" charset="0"/>
                <a:cs typeface="Arial" charset="0"/>
              </a:rPr>
              <a:t>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E29BADE-15B7-9E44-9E98-AB7E08D72DFE}"/>
              </a:ext>
            </a:extLst>
          </p:cNvPr>
          <p:cNvSpPr/>
          <p:nvPr/>
        </p:nvSpPr>
        <p:spPr bwMode="auto">
          <a:xfrm>
            <a:off x="3128963" y="1187450"/>
            <a:ext cx="6969125" cy="5699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4999" tIns="52499" rIns="104999" bIns="52499" anchor="ctr"/>
          <a:lstStyle/>
          <a:p>
            <a:pPr algn="ctr" defTabSz="1042988" eaLnBrk="1" hangingPunct="1">
              <a:defRPr/>
            </a:pP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USER INTERFACE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B77080B-0A77-A94D-A434-F351C8556E14}"/>
              </a:ext>
            </a:extLst>
          </p:cNvPr>
          <p:cNvCxnSpPr>
            <a:stCxn id="35" idx="2"/>
          </p:cNvCxnSpPr>
          <p:nvPr/>
        </p:nvCxnSpPr>
        <p:spPr bwMode="auto">
          <a:xfrm>
            <a:off x="6613525" y="1757363"/>
            <a:ext cx="0" cy="569912"/>
          </a:xfrm>
          <a:prstGeom prst="straightConnector1">
            <a:avLst/>
          </a:prstGeom>
          <a:noFill/>
          <a:ln w="2222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8BA6E33-A323-1643-BF65-D612AF794709}"/>
              </a:ext>
            </a:extLst>
          </p:cNvPr>
          <p:cNvCxnSpPr/>
          <p:nvPr/>
        </p:nvCxnSpPr>
        <p:spPr bwMode="auto">
          <a:xfrm>
            <a:off x="9450388" y="1703388"/>
            <a:ext cx="0" cy="1577975"/>
          </a:xfrm>
          <a:prstGeom prst="straightConnector1">
            <a:avLst/>
          </a:prstGeom>
          <a:noFill/>
          <a:ln w="2222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4BDFBEE-6F35-634F-9924-E038DAA2225C}"/>
              </a:ext>
            </a:extLst>
          </p:cNvPr>
          <p:cNvCxnSpPr>
            <a:cxnSpLocks/>
          </p:cNvCxnSpPr>
          <p:nvPr/>
        </p:nvCxnSpPr>
        <p:spPr bwMode="auto">
          <a:xfrm>
            <a:off x="4770438" y="1757363"/>
            <a:ext cx="0" cy="2403475"/>
          </a:xfrm>
          <a:prstGeom prst="straightConnector1">
            <a:avLst/>
          </a:prstGeom>
          <a:noFill/>
          <a:ln w="22225" cap="flat" cmpd="sng" algn="ctr">
            <a:solidFill>
              <a:schemeClr val="tx2">
                <a:lumMod val="50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0FC259AB-C4C7-F24F-B9FF-7FFFB56265FA}"/>
              </a:ext>
            </a:extLst>
          </p:cNvPr>
          <p:cNvSpPr txBox="1"/>
          <p:nvPr/>
        </p:nvSpPr>
        <p:spPr>
          <a:xfrm>
            <a:off x="3602038" y="2208213"/>
            <a:ext cx="1014412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Automatic</a:t>
            </a:r>
            <a:endParaRPr lang="es-E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85A491-4749-F340-B17F-D42134F370C1}"/>
              </a:ext>
            </a:extLst>
          </p:cNvPr>
          <p:cNvSpPr txBox="1"/>
          <p:nvPr/>
        </p:nvSpPr>
        <p:spPr>
          <a:xfrm>
            <a:off x="5181600" y="3378200"/>
            <a:ext cx="1014413" cy="260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kern="0" dirty="0" err="1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Mannually</a:t>
            </a:r>
            <a:endParaRPr lang="es-E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E8AD7DC-CFD1-8A4E-9A4A-DA5E7CCEA8B8}"/>
              </a:ext>
            </a:extLst>
          </p:cNvPr>
          <p:cNvSpPr txBox="1"/>
          <p:nvPr/>
        </p:nvSpPr>
        <p:spPr>
          <a:xfrm>
            <a:off x="5178425" y="5922963"/>
            <a:ext cx="1014413" cy="260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Automatic</a:t>
            </a:r>
            <a:endParaRPr lang="es-E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B745B3-FC97-2B48-AB14-3B62ECFC7E4E}"/>
              </a:ext>
            </a:extLst>
          </p:cNvPr>
          <p:cNvSpPr txBox="1"/>
          <p:nvPr/>
        </p:nvSpPr>
        <p:spPr>
          <a:xfrm>
            <a:off x="3937000" y="6137275"/>
            <a:ext cx="1014413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Automatic</a:t>
            </a:r>
            <a:endParaRPr lang="es-E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295DBB3-11EA-EA46-A44A-300A0586A706}"/>
              </a:ext>
            </a:extLst>
          </p:cNvPr>
          <p:cNvSpPr txBox="1"/>
          <p:nvPr/>
        </p:nvSpPr>
        <p:spPr>
          <a:xfrm>
            <a:off x="7637463" y="5821363"/>
            <a:ext cx="1014412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Automatic</a:t>
            </a:r>
            <a:endParaRPr lang="es-E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416C0A2-90C9-9D4F-B472-97016E18A75B}"/>
              </a:ext>
            </a:extLst>
          </p:cNvPr>
          <p:cNvSpPr txBox="1"/>
          <p:nvPr/>
        </p:nvSpPr>
        <p:spPr>
          <a:xfrm>
            <a:off x="7742238" y="2824163"/>
            <a:ext cx="1014412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kern="0" dirty="0" err="1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Mannually</a:t>
            </a:r>
            <a:endParaRPr lang="es-E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D1D5676-1BA8-094B-9EC3-585102A48100}"/>
              </a:ext>
            </a:extLst>
          </p:cNvPr>
          <p:cNvSpPr txBox="1"/>
          <p:nvPr/>
        </p:nvSpPr>
        <p:spPr>
          <a:xfrm>
            <a:off x="3436938" y="4659313"/>
            <a:ext cx="1014412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Automatic</a:t>
            </a:r>
            <a:endParaRPr lang="es-E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586CFC7-B8F5-C04D-ABB3-993BDE5FB595}"/>
              </a:ext>
            </a:extLst>
          </p:cNvPr>
          <p:cNvSpPr txBox="1"/>
          <p:nvPr/>
        </p:nvSpPr>
        <p:spPr>
          <a:xfrm>
            <a:off x="1203325" y="4227513"/>
            <a:ext cx="1014413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Automatic</a:t>
            </a:r>
            <a:endParaRPr lang="es-E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B6E3C12-FF50-5041-AD77-2225F2F76B35}"/>
              </a:ext>
            </a:extLst>
          </p:cNvPr>
          <p:cNvSpPr txBox="1"/>
          <p:nvPr/>
        </p:nvSpPr>
        <p:spPr>
          <a:xfrm>
            <a:off x="1230313" y="6462713"/>
            <a:ext cx="1014412" cy="4318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Automatic / </a:t>
            </a:r>
            <a:r>
              <a:rPr lang="en-US" kern="0" dirty="0" err="1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Mannually</a:t>
            </a:r>
            <a:endParaRPr lang="es-E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8EC0975-95BC-704B-A21C-23F58FDFF89A}"/>
              </a:ext>
            </a:extLst>
          </p:cNvPr>
          <p:cNvSpPr/>
          <p:nvPr/>
        </p:nvSpPr>
        <p:spPr bwMode="auto">
          <a:xfrm>
            <a:off x="6157913" y="6750050"/>
            <a:ext cx="1439862" cy="37306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4999" tIns="52499" rIns="104999" bIns="52499" anchor="ctr"/>
          <a:lstStyle/>
          <a:p>
            <a:pPr algn="ctr" defTabSz="1042988" eaLnBrk="1" hangingPunct="1">
              <a:defRPr/>
            </a:pPr>
            <a:r>
              <a:rPr lang="es-ES" b="1" dirty="0" err="1">
                <a:solidFill>
                  <a:schemeClr val="tx2">
                    <a:lumMod val="75000"/>
                  </a:schemeClr>
                </a:solidFill>
              </a:rPr>
              <a:t>Modernization</a:t>
            </a:r>
            <a:r>
              <a:rPr lang="es-ES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s-ES" b="1" dirty="0" err="1">
                <a:solidFill>
                  <a:schemeClr val="tx2">
                    <a:lumMod val="75000"/>
                  </a:schemeClr>
                </a:solidFill>
              </a:rPr>
              <a:t>Index</a:t>
            </a:r>
            <a:endParaRPr lang="es-ES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Footer Placeholder 3">
            <a:extLst>
              <a:ext uri="{FF2B5EF4-FFF2-40B4-BE49-F238E27FC236}">
                <a16:creationId xmlns:a16="http://schemas.microsoft.com/office/drawing/2014/main" id="{5FB448C9-249D-1848-9F74-8F1ABF3033D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42988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42988">
              <a:spcBef>
                <a:spcPct val="20000"/>
              </a:spcBef>
              <a:buClr>
                <a:schemeClr val="accent2"/>
              </a:buClr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ES" sz="1100" b="0">
                <a:solidFill>
                  <a:srgbClr val="FFFFFF"/>
                </a:solidFill>
              </a:rPr>
              <a:t>IBM Confidential</a:t>
            </a:r>
          </a:p>
        </p:txBody>
      </p:sp>
      <p:sp>
        <p:nvSpPr>
          <p:cNvPr id="58371" name="Date Placeholder 4">
            <a:extLst>
              <a:ext uri="{FF2B5EF4-FFF2-40B4-BE49-F238E27FC236}">
                <a16:creationId xmlns:a16="http://schemas.microsoft.com/office/drawing/2014/main" id="{554C18ED-F6F9-B545-BF9C-1364C06E351C}"/>
              </a:ext>
            </a:extLst>
          </p:cNvPr>
          <p:cNvSpPr>
            <a:spLocks noGrp="1" noChangeArrowheads="1"/>
          </p:cNvSpPr>
          <p:nvPr>
            <p:ph type="dt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42988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42988">
              <a:spcBef>
                <a:spcPct val="20000"/>
              </a:spcBef>
              <a:buClr>
                <a:schemeClr val="accent2"/>
              </a:buClr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62B1A572-EF81-DC4D-81BE-AC581140DFCE}" type="datetime1">
              <a:rPr lang="en-US" altLang="es-ES" sz="11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11/4/21</a:t>
            </a:fld>
            <a:endParaRPr lang="en-US" altLang="es-ES" sz="1100" b="0">
              <a:solidFill>
                <a:srgbClr val="FFFFFF"/>
              </a:solidFill>
            </a:endParaRPr>
          </a:p>
        </p:txBody>
      </p:sp>
      <p:pic>
        <p:nvPicPr>
          <p:cNvPr id="58372" name="Graphic 16">
            <a:extLst>
              <a:ext uri="{FF2B5EF4-FFF2-40B4-BE49-F238E27FC236}">
                <a16:creationId xmlns:a16="http://schemas.microsoft.com/office/drawing/2014/main" id="{C7485A89-00F5-424F-B17E-2F92F18C0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3121025"/>
            <a:ext cx="1944688" cy="194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3D9877-A292-4F4C-91A0-0AAF9299D035}"/>
              </a:ext>
            </a:extLst>
          </p:cNvPr>
          <p:cNvSpPr txBox="1"/>
          <p:nvPr/>
        </p:nvSpPr>
        <p:spPr>
          <a:xfrm>
            <a:off x="3067050" y="4913313"/>
            <a:ext cx="15224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Neo4J Graph DB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4941B5D7-CBE6-C147-94C9-00562137C186}"/>
              </a:ext>
            </a:extLst>
          </p:cNvPr>
          <p:cNvGraphicFramePr>
            <a:graphicFrameLocks noGrp="1"/>
          </p:cNvGraphicFramePr>
          <p:nvPr/>
        </p:nvGraphicFramePr>
        <p:xfrm>
          <a:off x="4892675" y="3251200"/>
          <a:ext cx="4070350" cy="2017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67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1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2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015">
                <a:tc>
                  <a:txBody>
                    <a:bodyPr/>
                    <a:lstStyle/>
                    <a:p>
                      <a:pPr algn="ctr"/>
                      <a:r>
                        <a:rPr lang="es-ES" sz="900" dirty="0">
                          <a:latin typeface="IBM Plex Sans Light" panose="020B0403050203000203" pitchFamily="34" charset="0"/>
                        </a:rPr>
                        <a:t>APPLICATION MAP</a:t>
                      </a:r>
                    </a:p>
                  </a:txBody>
                  <a:tcPr marL="91433" marR="91433" marT="45742" marB="457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dirty="0">
                          <a:latin typeface="IBM Plex Sans Light" panose="020B0403050203000203" pitchFamily="34" charset="0"/>
                        </a:rPr>
                        <a:t>CLUSTERING PROCESS</a:t>
                      </a:r>
                    </a:p>
                  </a:txBody>
                  <a:tcPr marL="91433" marR="91433" marT="45742" marB="4574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900" dirty="0">
                          <a:latin typeface="IBM Plex Sans Light" panose="020B0403050203000203" pitchFamily="34" charset="0"/>
                        </a:rPr>
                        <a:t>MODERNIZATION FRAMEWORK</a:t>
                      </a:r>
                    </a:p>
                  </a:txBody>
                  <a:tcPr marL="91433" marR="91433" marT="45742" marB="4574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3158">
                <a:tc>
                  <a:txBody>
                    <a:bodyPr/>
                    <a:lstStyle/>
                    <a:p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Relationship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between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Functional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 &amp; </a:t>
                      </a:r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Technical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components</a:t>
                      </a:r>
                      <a:endParaRPr lang="es-E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IBM Plex Sans Light" panose="020B0403050203000203" pitchFamily="34" charset="0"/>
                      </a:endParaRPr>
                    </a:p>
                  </a:txBody>
                  <a:tcPr marL="91433" marR="91433" marT="45742" marB="45742" anchor="ctr"/>
                </a:tc>
                <a:tc>
                  <a:txBody>
                    <a:bodyPr/>
                    <a:lstStyle/>
                    <a:p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Parameters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 (</a:t>
                      </a:r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size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, </a:t>
                      </a:r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etc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) </a:t>
                      </a:r>
                    </a:p>
                  </a:txBody>
                  <a:tcPr marL="91433" marR="91433" marT="45742" marB="45742" anchor="ctr"/>
                </a:tc>
                <a:tc>
                  <a:txBody>
                    <a:bodyPr/>
                    <a:lstStyle/>
                    <a:p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Used Properties</a:t>
                      </a:r>
                    </a:p>
                  </a:txBody>
                  <a:tcPr marL="91433" marR="91433" marT="45742" marB="4574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382">
                <a:tc>
                  <a:txBody>
                    <a:bodyPr/>
                    <a:lstStyle/>
                    <a:p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Software </a:t>
                      </a:r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components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, </a:t>
                      </a:r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his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 properties and the </a:t>
                      </a:r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relationships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between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them</a:t>
                      </a:r>
                      <a:endParaRPr lang="es-E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IBM Plex Sans Light" panose="020B0403050203000203" pitchFamily="34" charset="0"/>
                      </a:endParaRPr>
                    </a:p>
                  </a:txBody>
                  <a:tcPr marL="91433" marR="91433" marT="45742" marB="45742" anchor="ctr"/>
                </a:tc>
                <a:tc>
                  <a:txBody>
                    <a:bodyPr/>
                    <a:lstStyle/>
                    <a:p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Detail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 of </a:t>
                      </a:r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each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 cluster </a:t>
                      </a:r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iteration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: </a:t>
                      </a:r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stucks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, </a:t>
                      </a:r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growing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, </a:t>
                      </a:r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etc</a:t>
                      </a:r>
                      <a:endParaRPr lang="es-E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IBM Plex Sans Light" panose="020B0403050203000203" pitchFamily="34" charset="0"/>
                      </a:endParaRPr>
                    </a:p>
                  </a:txBody>
                  <a:tcPr marL="91433" marR="91433" marT="45742" marB="45742" anchor="ctr"/>
                </a:tc>
                <a:tc>
                  <a:txBody>
                    <a:bodyPr/>
                    <a:lstStyle/>
                    <a:p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Boosters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 &amp; </a:t>
                      </a:r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Barriers</a:t>
                      </a:r>
                      <a:endParaRPr lang="es-E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IBM Plex Sans Light" panose="020B0403050203000203" pitchFamily="34" charset="0"/>
                      </a:endParaRPr>
                    </a:p>
                  </a:txBody>
                  <a:tcPr marL="91433" marR="91433" marT="45742" marB="4574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158">
                <a:tc>
                  <a:txBody>
                    <a:bodyPr/>
                    <a:lstStyle/>
                    <a:p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Functional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 </a:t>
                      </a:r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structure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 and </a:t>
                      </a:r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his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 properties</a:t>
                      </a:r>
                    </a:p>
                  </a:txBody>
                  <a:tcPr marL="91433" marR="91433" marT="45742" marB="45742" anchor="ctr"/>
                </a:tc>
                <a:tc>
                  <a:txBody>
                    <a:bodyPr/>
                    <a:lstStyle/>
                    <a:p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Communities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 and </a:t>
                      </a:r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applications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 per </a:t>
                      </a:r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each</a:t>
                      </a:r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 community</a:t>
                      </a:r>
                    </a:p>
                  </a:txBody>
                  <a:tcPr marL="91433" marR="91433" marT="45742" marB="45742" anchor="ctr"/>
                </a:tc>
                <a:tc>
                  <a:txBody>
                    <a:bodyPr/>
                    <a:lstStyle/>
                    <a:p>
                      <a:r>
                        <a:rPr lang="es-E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Priorization </a:t>
                      </a:r>
                      <a:r>
                        <a:rPr lang="es-ES" sz="9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IBM Plex Sans Light" panose="020B0403050203000203" pitchFamily="34" charset="0"/>
                        </a:rPr>
                        <a:t>Index</a:t>
                      </a:r>
                      <a:endParaRPr lang="es-ES" sz="9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IBM Plex Sans Light" panose="020B0403050203000203" pitchFamily="34" charset="0"/>
                      </a:endParaRPr>
                    </a:p>
                  </a:txBody>
                  <a:tcPr marL="91433" marR="91433" marT="45742" marB="4574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C66DB8B-4880-4440-9BD8-DA93BE986C4A}"/>
              </a:ext>
            </a:extLst>
          </p:cNvPr>
          <p:cNvSpPr txBox="1"/>
          <p:nvPr/>
        </p:nvSpPr>
        <p:spPr>
          <a:xfrm>
            <a:off x="5519738" y="2849563"/>
            <a:ext cx="2697162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Information stored at database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E66893-202A-4A46-964A-56F4312AC523}"/>
              </a:ext>
            </a:extLst>
          </p:cNvPr>
          <p:cNvSpPr/>
          <p:nvPr/>
        </p:nvSpPr>
        <p:spPr bwMode="auto">
          <a:xfrm>
            <a:off x="1312863" y="1592263"/>
            <a:ext cx="5456237" cy="4191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4999" tIns="52499" rIns="104999" bIns="52499" anchor="ctr"/>
          <a:lstStyle/>
          <a:p>
            <a:pPr algn="ctr" defTabSz="1042988" eaLnBrk="1" hangingPunct="1">
              <a:defRPr/>
            </a:pP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CUMULUS USER INTERFACE: VUEJS</a:t>
            </a:r>
          </a:p>
        </p:txBody>
      </p:sp>
      <p:pic>
        <p:nvPicPr>
          <p:cNvPr id="58398" name="Picture 2" descr="Python Software Foundation License - Wikipedia, la enciclopedia libre">
            <a:extLst>
              <a:ext uri="{FF2B5EF4-FFF2-40B4-BE49-F238E27FC236}">
                <a16:creationId xmlns:a16="http://schemas.microsoft.com/office/drawing/2014/main" id="{96639A91-6DF8-9C49-A5AB-F0B8D76FB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225" y="2513013"/>
            <a:ext cx="715963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99" name="Picture 4">
            <a:extLst>
              <a:ext uri="{FF2B5EF4-FFF2-40B4-BE49-F238E27FC236}">
                <a16:creationId xmlns:a16="http://schemas.microsoft.com/office/drawing/2014/main" id="{51F69787-AF2B-024C-8315-AA59312F1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338" y="2513013"/>
            <a:ext cx="123825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1F70CB-83B6-7E48-A96C-15FC56F3E677}"/>
              </a:ext>
            </a:extLst>
          </p:cNvPr>
          <p:cNvSpPr txBox="1"/>
          <p:nvPr/>
        </p:nvSpPr>
        <p:spPr>
          <a:xfrm>
            <a:off x="393700" y="3267075"/>
            <a:ext cx="2360613" cy="20161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890949" eaLnBrk="1" fontAlgn="auto" hangingPunct="1"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defRPr/>
            </a:pPr>
            <a:r>
              <a:rPr lang="en-US" sz="9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PYTHON PROGRAMS</a:t>
            </a:r>
          </a:p>
          <a:p>
            <a:pPr marL="171450" indent="-171450" algn="just" defTabSz="890949" eaLnBrk="1" fontAlgn="auto" hangingPunct="1"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Discovery tools extraction </a:t>
            </a:r>
          </a:p>
          <a:p>
            <a:pPr marL="171450" indent="-171450" algn="just" defTabSz="890949" eaLnBrk="1" fontAlgn="auto" hangingPunct="1"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Load technical csv files into Cumulus Database</a:t>
            </a:r>
          </a:p>
          <a:p>
            <a:pPr marL="171450" indent="-171450" algn="just" defTabSz="890949" eaLnBrk="1" fontAlgn="auto" hangingPunct="1"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Load functional csv files into Cumulus Database</a:t>
            </a:r>
          </a:p>
          <a:p>
            <a:pPr marL="171450" indent="-171450" algn="just" defTabSz="890949" eaLnBrk="1" fontAlgn="auto" hangingPunct="1"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Relationship assignment and weighting</a:t>
            </a:r>
          </a:p>
          <a:p>
            <a:pPr marL="171450" indent="-171450" algn="just" defTabSz="890949" eaLnBrk="1" fontAlgn="auto" hangingPunct="1"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Clustering process</a:t>
            </a:r>
          </a:p>
          <a:p>
            <a:pPr marL="171450" indent="-171450" algn="just" defTabSz="890949" eaLnBrk="1" fontAlgn="auto" hangingPunct="1"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Modernization Framework</a:t>
            </a:r>
          </a:p>
          <a:p>
            <a:pPr marL="171450" indent="-171450" algn="just" defTabSz="890949" eaLnBrk="1" fontAlgn="auto" hangingPunct="1"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Priorization Index</a:t>
            </a:r>
            <a:endParaRPr lang="en-GB" altLang="es-ES" sz="900" kern="0" dirty="0">
              <a:solidFill>
                <a:schemeClr val="tx1">
                  <a:lumMod val="65000"/>
                  <a:lumOff val="35000"/>
                </a:schemeClr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58401" name="Title 3">
            <a:extLst>
              <a:ext uri="{FF2B5EF4-FFF2-40B4-BE49-F238E27FC236}">
                <a16:creationId xmlns:a16="http://schemas.microsoft.com/office/drawing/2014/main" id="{4B5CE250-E76C-0C46-AB1C-607076B16B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388" y="749300"/>
            <a:ext cx="8683625" cy="150813"/>
          </a:xfrm>
        </p:spPr>
        <p:txBody>
          <a:bodyPr/>
          <a:lstStyle/>
          <a:p>
            <a:r>
              <a:rPr lang="en-US" altLang="en-US" sz="2800"/>
              <a:t>Technical Components</a:t>
            </a:r>
            <a:endParaRPr lang="en-US" altLang="es-ES" sz="28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84274EB-1F6B-2045-B1AE-29B8850AD81E}"/>
              </a:ext>
            </a:extLst>
          </p:cNvPr>
          <p:cNvSpPr/>
          <p:nvPr/>
        </p:nvSpPr>
        <p:spPr bwMode="auto">
          <a:xfrm>
            <a:off x="1158875" y="5699125"/>
            <a:ext cx="5454650" cy="4191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4999" tIns="52499" rIns="104999" bIns="52499" anchor="ctr"/>
          <a:lstStyle/>
          <a:p>
            <a:pPr algn="ctr" defTabSz="1042988" eaLnBrk="1" hangingPunct="1">
              <a:defRPr/>
            </a:pP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Infrastructure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Windows, MAC, Openshift (</a:t>
            </a:r>
            <a:r>
              <a:rPr lang="es-ES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database</a:t>
            </a: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17B881-9AE9-E74E-BD5F-D0783CAF5122}"/>
              </a:ext>
            </a:extLst>
          </p:cNvPr>
          <p:cNvSpPr txBox="1"/>
          <p:nvPr/>
        </p:nvSpPr>
        <p:spPr>
          <a:xfrm>
            <a:off x="7167563" y="952500"/>
            <a:ext cx="3136900" cy="17383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890949" eaLnBrk="1" fontAlgn="auto" hangingPunct="1"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defRPr/>
            </a:pPr>
            <a:r>
              <a:rPr lang="en-US" sz="9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EXCEL REPORTS</a:t>
            </a:r>
          </a:p>
          <a:p>
            <a:pPr marL="171450" indent="-171450" algn="just" defTabSz="890949" eaLnBrk="1" fontAlgn="auto" hangingPunct="1"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Modernization roadmap</a:t>
            </a:r>
          </a:p>
          <a:p>
            <a:pPr marL="171450" indent="-171450" algn="just" defTabSz="890949" eaLnBrk="1" fontAlgn="auto" hangingPunct="1"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altLang="es-E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Detailed Modernization roadmap</a:t>
            </a:r>
          </a:p>
          <a:p>
            <a:pPr marL="171450" indent="-171450" algn="just" defTabSz="890949" eaLnBrk="1" fontAlgn="auto" hangingPunct="1"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altLang="es-E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What’s-If Analysis</a:t>
            </a:r>
          </a:p>
          <a:p>
            <a:pPr marL="628650" lvl="1" indent="-171450" algn="just" defTabSz="890949" eaLnBrk="1" fontAlgn="auto" hangingPunct="1"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altLang="es-E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Application Components</a:t>
            </a:r>
          </a:p>
          <a:p>
            <a:pPr marL="628650" lvl="1" indent="-171450" algn="just" defTabSz="890949" eaLnBrk="1" fontAlgn="auto" hangingPunct="1"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altLang="es-E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Relationships TO other applications</a:t>
            </a:r>
          </a:p>
          <a:p>
            <a:pPr marL="628650" lvl="1" indent="-171450" algn="just" defTabSz="890949" eaLnBrk="1" fontAlgn="auto" hangingPunct="1"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altLang="es-E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Relationships FROM other applications</a:t>
            </a:r>
          </a:p>
          <a:p>
            <a:pPr marL="628650" lvl="1" indent="-171450" algn="just" defTabSz="890949" eaLnBrk="1" fontAlgn="auto" hangingPunct="1"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altLang="es-ES" sz="9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….</a:t>
            </a:r>
            <a:endParaRPr lang="en-GB" altLang="es-ES" sz="900" kern="0" dirty="0">
              <a:solidFill>
                <a:schemeClr val="tx1">
                  <a:lumMod val="65000"/>
                  <a:lumOff val="35000"/>
                </a:schemeClr>
              </a:solidFill>
              <a:latin typeface="IBM Plex Sans Light" panose="020B0403050203000203" pitchFamily="34" charset="0"/>
            </a:endParaRPr>
          </a:p>
        </p:txBody>
      </p:sp>
      <p:pic>
        <p:nvPicPr>
          <p:cNvPr id="58404" name="Picture 21" descr="Vue Js Logo Png, Transparent Png - kindpng">
            <a:extLst>
              <a:ext uri="{FF2B5EF4-FFF2-40B4-BE49-F238E27FC236}">
                <a16:creationId xmlns:a16="http://schemas.microsoft.com/office/drawing/2014/main" id="{E3A72BC7-3534-8A40-B25B-B7F182175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0" y="1066800"/>
            <a:ext cx="890588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Footer Placeholder 3">
            <a:extLst>
              <a:ext uri="{FF2B5EF4-FFF2-40B4-BE49-F238E27FC236}">
                <a16:creationId xmlns:a16="http://schemas.microsoft.com/office/drawing/2014/main" id="{07D85980-4182-244D-BB5E-9E37679BFCE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42988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42988">
              <a:spcBef>
                <a:spcPct val="20000"/>
              </a:spcBef>
              <a:buClr>
                <a:schemeClr val="accent2"/>
              </a:buClr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ES" sz="1100" b="0">
                <a:solidFill>
                  <a:srgbClr val="FFFFFF"/>
                </a:solidFill>
              </a:rPr>
              <a:t>IBM Confidential</a:t>
            </a:r>
          </a:p>
        </p:txBody>
      </p:sp>
      <p:sp>
        <p:nvSpPr>
          <p:cNvPr id="59395" name="Date Placeholder 4">
            <a:extLst>
              <a:ext uri="{FF2B5EF4-FFF2-40B4-BE49-F238E27FC236}">
                <a16:creationId xmlns:a16="http://schemas.microsoft.com/office/drawing/2014/main" id="{522FAFCA-6ECE-5D40-A1AC-915F8CB74C15}"/>
              </a:ext>
            </a:extLst>
          </p:cNvPr>
          <p:cNvSpPr>
            <a:spLocks noGrp="1" noChangeArrowheads="1"/>
          </p:cNvSpPr>
          <p:nvPr>
            <p:ph type="dt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42988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42988">
              <a:spcBef>
                <a:spcPct val="20000"/>
              </a:spcBef>
              <a:buClr>
                <a:schemeClr val="accent2"/>
              </a:buClr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A5DC868-0633-B84B-B261-EBCDB2545FB2}" type="datetime1">
              <a:rPr lang="en-US" altLang="es-ES" sz="11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11/4/21</a:t>
            </a:fld>
            <a:endParaRPr lang="en-US" altLang="es-ES" sz="1100" b="0">
              <a:solidFill>
                <a:srgbClr val="FFFFFF"/>
              </a:solidFill>
            </a:endParaRPr>
          </a:p>
        </p:txBody>
      </p:sp>
      <p:pic>
        <p:nvPicPr>
          <p:cNvPr id="59396" name="Graphic 16">
            <a:extLst>
              <a:ext uri="{FF2B5EF4-FFF2-40B4-BE49-F238E27FC236}">
                <a16:creationId xmlns:a16="http://schemas.microsoft.com/office/drawing/2014/main" id="{4CD2D5E2-FAB7-E747-AC08-CD7ABB7A6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75" y="3952875"/>
            <a:ext cx="1481138" cy="148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7" name="Picture 23" descr="Diagram&#10;&#10;Description automatically generated">
            <a:extLst>
              <a:ext uri="{FF2B5EF4-FFF2-40B4-BE49-F238E27FC236}">
                <a16:creationId xmlns:a16="http://schemas.microsoft.com/office/drawing/2014/main" id="{F4426A88-AB4A-2D44-A4E2-C64D6F017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952750"/>
            <a:ext cx="1663700" cy="147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09A715-836D-034E-AFA8-BC08263C88BC}"/>
              </a:ext>
            </a:extLst>
          </p:cNvPr>
          <p:cNvSpPr txBox="1"/>
          <p:nvPr/>
        </p:nvSpPr>
        <p:spPr>
          <a:xfrm>
            <a:off x="207963" y="5302250"/>
            <a:ext cx="3290887" cy="1862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0.- The information system must be modelled identifying:</a:t>
            </a:r>
          </a:p>
          <a:p>
            <a:pPr marL="628650" lvl="1" indent="-171450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Nodes or information </a:t>
            </a:r>
            <a:r>
              <a:rPr lang="en-US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objects</a:t>
            </a:r>
          </a:p>
          <a:p>
            <a:pPr marL="628650" lvl="1" indent="-171450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Properties</a:t>
            </a: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 of each type of objects</a:t>
            </a:r>
          </a:p>
          <a:p>
            <a:pPr marL="628650" lvl="1" indent="-171450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Type of relationships </a:t>
            </a: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between objects</a:t>
            </a:r>
          </a:p>
          <a:p>
            <a:pPr marL="171450" indent="-171450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1.- This model it’s defined in a csv file and load at Neo4j using a Python script</a:t>
            </a:r>
          </a:p>
          <a:p>
            <a:pPr marL="171450" indent="-171450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2.- In the process the </a:t>
            </a:r>
            <a:r>
              <a:rPr lang="en-US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CUMULUS model it’s created at database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0C5B3A-1059-B64B-BA57-0E4F933D299F}"/>
              </a:ext>
            </a:extLst>
          </p:cNvPr>
          <p:cNvSpPr txBox="1"/>
          <p:nvPr/>
        </p:nvSpPr>
        <p:spPr>
          <a:xfrm>
            <a:off x="8199438" y="3592513"/>
            <a:ext cx="1044575" cy="5222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just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CUMULUS </a:t>
            </a:r>
          </a:p>
          <a:p>
            <a:pPr algn="just"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Neo4J DB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9F65AC-10A1-E042-8E6D-9C040930BBA5}"/>
              </a:ext>
            </a:extLst>
          </p:cNvPr>
          <p:cNvSpPr txBox="1"/>
          <p:nvPr/>
        </p:nvSpPr>
        <p:spPr>
          <a:xfrm>
            <a:off x="2457450" y="3498850"/>
            <a:ext cx="1328738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&lt;1.- model.csv&gt;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E9A1364-0C39-F945-9A22-5D5AF994EE73}"/>
              </a:ext>
            </a:extLst>
          </p:cNvPr>
          <p:cNvSpPr txBox="1"/>
          <p:nvPr/>
        </p:nvSpPr>
        <p:spPr>
          <a:xfrm>
            <a:off x="2884488" y="4122738"/>
            <a:ext cx="1390650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2.- Python </a:t>
            </a:r>
            <a:r>
              <a:rPr lang="en-US" kern="0" dirty="0" err="1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pgm</a:t>
            </a:r>
            <a:endParaRPr lang="es-ES" dirty="0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8C57AD-87A8-D54F-BE8E-25A3C3A898EE}"/>
              </a:ext>
            </a:extLst>
          </p:cNvPr>
          <p:cNvCxnSpPr/>
          <p:nvPr/>
        </p:nvCxnSpPr>
        <p:spPr bwMode="auto">
          <a:xfrm>
            <a:off x="1893888" y="3565525"/>
            <a:ext cx="565150" cy="0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ysDash"/>
            <a:round/>
            <a:headEnd type="none" w="med" len="med"/>
            <a:tailEnd type="triangle" w="med" len="med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6CCBF97-7447-E14F-B61C-469EA89E0B51}"/>
              </a:ext>
            </a:extLst>
          </p:cNvPr>
          <p:cNvSpPr txBox="1"/>
          <p:nvPr/>
        </p:nvSpPr>
        <p:spPr>
          <a:xfrm>
            <a:off x="1863725" y="3181350"/>
            <a:ext cx="1328738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0.- Consulting</a:t>
            </a:r>
            <a:endParaRPr lang="es-E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344BD6-23EE-5249-A498-5E939E4F024B}"/>
              </a:ext>
            </a:extLst>
          </p:cNvPr>
          <p:cNvSpPr txBox="1"/>
          <p:nvPr/>
        </p:nvSpPr>
        <p:spPr>
          <a:xfrm>
            <a:off x="4052888" y="5302250"/>
            <a:ext cx="3292475" cy="14017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3.- Execution of </a:t>
            </a:r>
            <a:r>
              <a:rPr lang="en-US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discovery tools analyzing </a:t>
            </a: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the application source code components</a:t>
            </a:r>
          </a:p>
          <a:p>
            <a:pPr marL="628650" lvl="1" indent="-171450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These tools store the results in their database</a:t>
            </a:r>
          </a:p>
          <a:p>
            <a:pPr marL="171450" indent="-171450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4.- Consulting works in charge of </a:t>
            </a:r>
            <a:r>
              <a:rPr lang="en-US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discover functional and economical</a:t>
            </a: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 information</a:t>
            </a:r>
          </a:p>
          <a:p>
            <a:pPr marL="628650" lvl="1" indent="-171450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The results are stored in CSV files</a:t>
            </a:r>
            <a:endParaRPr lang="es-ES" kern="0" dirty="0">
              <a:solidFill>
                <a:schemeClr val="tx1">
                  <a:lumMod val="65000"/>
                  <a:lumOff val="35000"/>
                </a:schemeClr>
              </a:solidFill>
              <a:latin typeface="IBM Plex Sans Light" panose="020B0403050203000203" pitchFamily="34" charset="0"/>
            </a:endParaRPr>
          </a:p>
        </p:txBody>
      </p:sp>
      <p:pic>
        <p:nvPicPr>
          <p:cNvPr id="34" name="Picture 15" descr="Chart&#10;&#10;Description automatically generated">
            <a:extLst>
              <a:ext uri="{FF2B5EF4-FFF2-40B4-BE49-F238E27FC236}">
                <a16:creationId xmlns:a16="http://schemas.microsoft.com/office/drawing/2014/main" id="{39C138EB-E8E1-4D40-8B7F-AB1C5D043D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562"/>
          <a:stretch/>
        </p:blipFill>
        <p:spPr>
          <a:xfrm>
            <a:off x="4829175" y="2381250"/>
            <a:ext cx="869950" cy="7635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9406" name="Graphic 34">
            <a:extLst>
              <a:ext uri="{FF2B5EF4-FFF2-40B4-BE49-F238E27FC236}">
                <a16:creationId xmlns:a16="http://schemas.microsoft.com/office/drawing/2014/main" id="{AB5151B7-BC33-DC44-8323-A46C1B013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788" y="2381250"/>
            <a:ext cx="668337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ED05607-C712-6449-B145-1B9B3FBA3E01}"/>
              </a:ext>
            </a:extLst>
          </p:cNvPr>
          <p:cNvSpPr txBox="1"/>
          <p:nvPr/>
        </p:nvSpPr>
        <p:spPr>
          <a:xfrm>
            <a:off x="4129088" y="2292350"/>
            <a:ext cx="869950" cy="90011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3.-</a:t>
            </a:r>
          </a:p>
          <a:p>
            <a:pPr>
              <a:defRPr/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- ADDI</a:t>
            </a:r>
          </a:p>
          <a:p>
            <a:pPr>
              <a:defRPr/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- CAST</a:t>
            </a:r>
          </a:p>
          <a:p>
            <a:pPr>
              <a:defRPr/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- Caravel</a:t>
            </a:r>
          </a:p>
          <a:p>
            <a:pPr>
              <a:defRPr/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- …</a:t>
            </a:r>
          </a:p>
        </p:txBody>
      </p:sp>
      <p:pic>
        <p:nvPicPr>
          <p:cNvPr id="59408" name="Picture 16" descr="Base de Datos OPUS | Bruker">
            <a:extLst>
              <a:ext uri="{FF2B5EF4-FFF2-40B4-BE49-F238E27FC236}">
                <a16:creationId xmlns:a16="http://schemas.microsoft.com/office/drawing/2014/main" id="{CE1891E0-B17F-E140-9A28-405768B20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013" y="3394075"/>
            <a:ext cx="484187" cy="48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5156589-4821-6441-8825-70DA45DA7171}"/>
              </a:ext>
            </a:extLst>
          </p:cNvPr>
          <p:cNvCxnSpPr>
            <a:cxnSpLocks/>
          </p:cNvCxnSpPr>
          <p:nvPr/>
        </p:nvCxnSpPr>
        <p:spPr bwMode="auto">
          <a:xfrm>
            <a:off x="5264150" y="3189288"/>
            <a:ext cx="350838" cy="309562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BAD6CF4-CF85-2142-9923-A9CEFB74FF59}"/>
              </a:ext>
            </a:extLst>
          </p:cNvPr>
          <p:cNvSpPr txBox="1"/>
          <p:nvPr/>
        </p:nvSpPr>
        <p:spPr>
          <a:xfrm>
            <a:off x="6554788" y="3459163"/>
            <a:ext cx="1112837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&lt;data.csv&gt;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11891-3316-9C4D-BAF8-79B89DD4F601}"/>
              </a:ext>
            </a:extLst>
          </p:cNvPr>
          <p:cNvSpPr txBox="1"/>
          <p:nvPr/>
        </p:nvSpPr>
        <p:spPr>
          <a:xfrm>
            <a:off x="7534275" y="5302250"/>
            <a:ext cx="3181350" cy="147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5.- Execution of Cumulus scripts to </a:t>
            </a:r>
            <a:r>
              <a:rPr lang="en-US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download information from Tools database </a:t>
            </a: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into csv files</a:t>
            </a:r>
          </a:p>
          <a:p>
            <a:pPr marL="628650" lvl="1" indent="-171450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5.1.- Execution of CUMULUS scripts to </a:t>
            </a:r>
            <a:r>
              <a:rPr lang="en-US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load from </a:t>
            </a: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CSV files into CUMULUS Neo4j DB</a:t>
            </a:r>
          </a:p>
          <a:p>
            <a:pPr marL="171450" indent="-171450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6.- Execution of CUMULUS scripts to </a:t>
            </a:r>
            <a:r>
              <a:rPr lang="en-US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load from Enrichment</a:t>
            </a: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 CSV files INTO CUMULUS Neo4j DB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E68F0F-B62E-194C-A61D-D879D635134E}"/>
              </a:ext>
            </a:extLst>
          </p:cNvPr>
          <p:cNvSpPr txBox="1"/>
          <p:nvPr/>
        </p:nvSpPr>
        <p:spPr>
          <a:xfrm>
            <a:off x="5246688" y="4225925"/>
            <a:ext cx="1112837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&lt;appdata.csv&gt;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A1DC0D7-C4F6-C04D-AE56-5B57BD4BB850}"/>
              </a:ext>
            </a:extLst>
          </p:cNvPr>
          <p:cNvCxnSpPr/>
          <p:nvPr/>
        </p:nvCxnSpPr>
        <p:spPr bwMode="auto">
          <a:xfrm>
            <a:off x="5778500" y="3895725"/>
            <a:ext cx="0" cy="344488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649F5913-C990-1841-B127-FCCBC865D34A}"/>
              </a:ext>
            </a:extLst>
          </p:cNvPr>
          <p:cNvCxnSpPr>
            <a:stCxn id="44" idx="2"/>
          </p:cNvCxnSpPr>
          <p:nvPr/>
        </p:nvCxnSpPr>
        <p:spPr bwMode="auto">
          <a:xfrm rot="16200000" flipH="1">
            <a:off x="6811963" y="3462338"/>
            <a:ext cx="255587" cy="2274887"/>
          </a:xfrm>
          <a:prstGeom prst="bentConnector2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7B6CE720-62EE-3E4D-B68B-6DA56B087F3E}"/>
              </a:ext>
            </a:extLst>
          </p:cNvPr>
          <p:cNvSpPr txBox="1"/>
          <p:nvPr/>
        </p:nvSpPr>
        <p:spPr>
          <a:xfrm>
            <a:off x="5780088" y="4467225"/>
            <a:ext cx="1377950" cy="260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5.1.- Python </a:t>
            </a:r>
            <a:r>
              <a:rPr lang="en-US" kern="0" dirty="0" err="1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pgm</a:t>
            </a:r>
            <a:endParaRPr lang="es-E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16D18C-8474-D14B-90E2-F971144C09A8}"/>
              </a:ext>
            </a:extLst>
          </p:cNvPr>
          <p:cNvSpPr txBox="1"/>
          <p:nvPr/>
        </p:nvSpPr>
        <p:spPr>
          <a:xfrm>
            <a:off x="6964363" y="3875088"/>
            <a:ext cx="1196975" cy="260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6.- Python </a:t>
            </a:r>
            <a:r>
              <a:rPr lang="en-US" kern="0" dirty="0" err="1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pgm</a:t>
            </a:r>
            <a:endParaRPr lang="es-ES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7CDCCED-7DA2-0246-BD40-E0B1525C6788}"/>
              </a:ext>
            </a:extLst>
          </p:cNvPr>
          <p:cNvCxnSpPr/>
          <p:nvPr/>
        </p:nvCxnSpPr>
        <p:spPr bwMode="auto">
          <a:xfrm>
            <a:off x="7018338" y="2994025"/>
            <a:ext cx="0" cy="573088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ysDash"/>
            <a:round/>
            <a:headEnd type="none" w="med" len="med"/>
            <a:tailEnd type="triangle" w="med" len="med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1130276-0BA0-BD4B-B9D8-A5F4EC4F08C4}"/>
              </a:ext>
            </a:extLst>
          </p:cNvPr>
          <p:cNvSpPr txBox="1"/>
          <p:nvPr/>
        </p:nvSpPr>
        <p:spPr>
          <a:xfrm>
            <a:off x="6999288" y="3057525"/>
            <a:ext cx="1162050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4.- Consulting</a:t>
            </a:r>
            <a:endParaRPr lang="es-ES" dirty="0"/>
          </a:p>
        </p:txBody>
      </p:sp>
      <p:sp>
        <p:nvSpPr>
          <p:cNvPr id="57" name="Shape 126">
            <a:extLst>
              <a:ext uri="{FF2B5EF4-FFF2-40B4-BE49-F238E27FC236}">
                <a16:creationId xmlns:a16="http://schemas.microsoft.com/office/drawing/2014/main" id="{F7B9D69C-7F72-7C4D-AB71-8A1A16AB6C71}"/>
              </a:ext>
            </a:extLst>
          </p:cNvPr>
          <p:cNvSpPr/>
          <p:nvPr/>
        </p:nvSpPr>
        <p:spPr>
          <a:xfrm>
            <a:off x="3586163" y="1044575"/>
            <a:ext cx="3524250" cy="40798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algn="ctr" defTabSz="890949" eaLnBrk="1" fontAlgn="auto" hangingPunct="1">
              <a:lnSpc>
                <a:spcPts val="1462"/>
              </a:lnSpc>
              <a:spcBef>
                <a:spcPts val="0"/>
              </a:spcBef>
              <a:spcAft>
                <a:spcPts val="438"/>
              </a:spcAft>
              <a:buClr>
                <a:prstClr val="white"/>
              </a:buClr>
              <a:buSzPct val="140000"/>
              <a:defRPr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IBM Plex Sans Medium" panose="020B0503050203000203" pitchFamily="34" charset="0"/>
                <a:cs typeface="+mn-cs"/>
                <a:sym typeface="Open Sans"/>
              </a:rPr>
              <a:t>1-Application Discovery &amp; Enrichment</a:t>
            </a:r>
          </a:p>
        </p:txBody>
      </p:sp>
      <p:sp>
        <p:nvSpPr>
          <p:cNvPr id="58" name="Shape 126">
            <a:extLst>
              <a:ext uri="{FF2B5EF4-FFF2-40B4-BE49-F238E27FC236}">
                <a16:creationId xmlns:a16="http://schemas.microsoft.com/office/drawing/2014/main" id="{188BFAD5-20DF-CF4B-9586-E98A24B8F755}"/>
              </a:ext>
            </a:extLst>
          </p:cNvPr>
          <p:cNvSpPr/>
          <p:nvPr/>
        </p:nvSpPr>
        <p:spPr>
          <a:xfrm>
            <a:off x="7504113" y="1044575"/>
            <a:ext cx="2976562" cy="374650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algn="ctr" defTabSz="890949" eaLnBrk="1" fontAlgn="auto" hangingPunct="1">
              <a:lnSpc>
                <a:spcPts val="1462"/>
              </a:lnSpc>
              <a:spcBef>
                <a:spcPts val="0"/>
              </a:spcBef>
              <a:spcAft>
                <a:spcPts val="438"/>
              </a:spcAft>
              <a:buClr>
                <a:prstClr val="white"/>
              </a:buClr>
              <a:buSzPct val="140000"/>
              <a:defRPr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IBM Plex Sans Medium" panose="020B0503050203000203" pitchFamily="34" charset="0"/>
                <a:cs typeface="+mn-cs"/>
                <a:sym typeface="Open Sans"/>
              </a:rPr>
              <a:t>2-CUMULUS Database Loading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0F7F1E92-5D7A-DE4B-9CA3-935544601681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41450" y="545183"/>
            <a:ext cx="374395" cy="388261"/>
          </a:xfrm>
          <a:prstGeom prst="rect">
            <a:avLst/>
          </a:prstGeom>
        </p:spPr>
      </p:pic>
      <p:sp>
        <p:nvSpPr>
          <p:cNvPr id="60" name="Shape 126">
            <a:extLst>
              <a:ext uri="{FF2B5EF4-FFF2-40B4-BE49-F238E27FC236}">
                <a16:creationId xmlns:a16="http://schemas.microsoft.com/office/drawing/2014/main" id="{7B20107F-EE65-4147-A6A3-C8518E543E6D}"/>
              </a:ext>
            </a:extLst>
          </p:cNvPr>
          <p:cNvSpPr/>
          <p:nvPr/>
        </p:nvSpPr>
        <p:spPr>
          <a:xfrm>
            <a:off x="39688" y="1044575"/>
            <a:ext cx="3152775" cy="40798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algn="ctr" defTabSz="890949" eaLnBrk="1" fontAlgn="auto" hangingPunct="1">
              <a:lnSpc>
                <a:spcPts val="1462"/>
              </a:lnSpc>
              <a:spcBef>
                <a:spcPts val="0"/>
              </a:spcBef>
              <a:spcAft>
                <a:spcPts val="438"/>
              </a:spcAft>
              <a:buClr>
                <a:prstClr val="white"/>
              </a:buClr>
              <a:buSzPct val="140000"/>
              <a:defRPr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IBM Plex Sans Medium" panose="020B0503050203000203" pitchFamily="34" charset="0"/>
                <a:cs typeface="+mn-cs"/>
                <a:sym typeface="Open Sans"/>
              </a:rPr>
              <a:t>0-Information System modelling</a:t>
            </a:r>
          </a:p>
        </p:txBody>
      </p:sp>
      <p:sp>
        <p:nvSpPr>
          <p:cNvPr id="61" name="Arrow: Pentagon 10">
            <a:extLst>
              <a:ext uri="{FF2B5EF4-FFF2-40B4-BE49-F238E27FC236}">
                <a16:creationId xmlns:a16="http://schemas.microsoft.com/office/drawing/2014/main" id="{323DAB1C-992B-CB40-B08D-8CD5D467B817}"/>
              </a:ext>
            </a:extLst>
          </p:cNvPr>
          <p:cNvSpPr/>
          <p:nvPr/>
        </p:nvSpPr>
        <p:spPr>
          <a:xfrm>
            <a:off x="266700" y="1397000"/>
            <a:ext cx="10150475" cy="53975"/>
          </a:xfrm>
          <a:prstGeom prst="homePlate">
            <a:avLst>
              <a:gd name="adj" fmla="val 343746"/>
            </a:avLst>
          </a:prstGeom>
          <a:gradFill flip="none" rotWithShape="1">
            <a:gsLst>
              <a:gs pos="0">
                <a:srgbClr val="0B1E2D"/>
              </a:gs>
              <a:gs pos="100000">
                <a:schemeClr val="bg1">
                  <a:lumMod val="95000"/>
                  <a:alpha val="2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682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AR" sz="1800" dirty="0">
              <a:solidFill>
                <a:schemeClr val="tx2">
                  <a:lumMod val="75000"/>
                </a:schemeClr>
              </a:solidFill>
              <a:latin typeface="Lato "/>
            </a:endParaRP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97D7C50D-83C7-2145-BBD3-5422965AF1C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32279" y="606144"/>
            <a:ext cx="388261" cy="37439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BE70598-DE5B-ED45-8976-806634ECC241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74575" y="591743"/>
            <a:ext cx="349977" cy="349977"/>
          </a:xfrm>
          <a:prstGeom prst="rect">
            <a:avLst/>
          </a:prstGeom>
        </p:spPr>
      </p:pic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70596075-BCE8-0F4C-9472-5D61F8BE6E82}"/>
              </a:ext>
            </a:extLst>
          </p:cNvPr>
          <p:cNvCxnSpPr/>
          <p:nvPr/>
        </p:nvCxnSpPr>
        <p:spPr bwMode="auto">
          <a:xfrm>
            <a:off x="6964363" y="3689350"/>
            <a:ext cx="1112837" cy="923925"/>
          </a:xfrm>
          <a:prstGeom prst="bentConnector3">
            <a:avLst>
              <a:gd name="adj1" fmla="val -1051"/>
            </a:avLst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03A61F9F-F48F-0249-AAD0-648CCD9F9DE9}"/>
              </a:ext>
            </a:extLst>
          </p:cNvPr>
          <p:cNvCxnSpPr/>
          <p:nvPr/>
        </p:nvCxnSpPr>
        <p:spPr bwMode="auto">
          <a:xfrm>
            <a:off x="2844800" y="3689350"/>
            <a:ext cx="5232400" cy="1200150"/>
          </a:xfrm>
          <a:prstGeom prst="bentConnector3">
            <a:avLst>
              <a:gd name="adj1" fmla="val -34"/>
            </a:avLst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74" name="Shape 126">
            <a:extLst>
              <a:ext uri="{FF2B5EF4-FFF2-40B4-BE49-F238E27FC236}">
                <a16:creationId xmlns:a16="http://schemas.microsoft.com/office/drawing/2014/main" id="{9F696D10-CF80-624A-A221-07FB47576F84}"/>
              </a:ext>
            </a:extLst>
          </p:cNvPr>
          <p:cNvSpPr/>
          <p:nvPr/>
        </p:nvSpPr>
        <p:spPr>
          <a:xfrm>
            <a:off x="9028113" y="4302125"/>
            <a:ext cx="1631950" cy="58737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algn="just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1">
                  <a:lumMod val="50000"/>
                  <a:lumOff val="50000"/>
                </a:schemeClr>
              </a:buClr>
              <a:buSzPct val="140000"/>
              <a:defRPr/>
            </a:pPr>
            <a:r>
              <a:rPr lang="en-US" sz="105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Database with information about applications, his components and relationships between components 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FC59074-0491-B245-85DD-42623357E010}"/>
              </a:ext>
            </a:extLst>
          </p:cNvPr>
          <p:cNvSpPr txBox="1"/>
          <p:nvPr/>
        </p:nvSpPr>
        <p:spPr>
          <a:xfrm>
            <a:off x="5770563" y="3925888"/>
            <a:ext cx="1228725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5.- Python </a:t>
            </a:r>
            <a:r>
              <a:rPr lang="en-US" kern="0" dirty="0" err="1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pgm</a:t>
            </a:r>
            <a:endParaRPr lang="es-E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F81448B-96B1-0344-8B11-3F78FB956D4D}"/>
              </a:ext>
            </a:extLst>
          </p:cNvPr>
          <p:cNvSpPr/>
          <p:nvPr/>
        </p:nvSpPr>
        <p:spPr bwMode="auto">
          <a:xfrm>
            <a:off x="2895600" y="1900238"/>
            <a:ext cx="6969125" cy="2651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4999" tIns="52499" rIns="104999" bIns="52499" anchor="ctr"/>
          <a:lstStyle/>
          <a:p>
            <a:pPr algn="ctr" defTabSz="1042988" eaLnBrk="1" hangingPunct="1">
              <a:defRPr/>
            </a:pP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CUMULUS USER INTERFACE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CA3A48-2166-1542-B81C-6B21C8981E5D}"/>
              </a:ext>
            </a:extLst>
          </p:cNvPr>
          <p:cNvCxnSpPr>
            <a:cxnSpLocks/>
          </p:cNvCxnSpPr>
          <p:nvPr/>
        </p:nvCxnSpPr>
        <p:spPr bwMode="auto">
          <a:xfrm flipH="1">
            <a:off x="3786188" y="2243138"/>
            <a:ext cx="0" cy="1944687"/>
          </a:xfrm>
          <a:prstGeom prst="straightConnector1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E77C528-14CD-4C45-B191-186C54AC4960}"/>
              </a:ext>
            </a:extLst>
          </p:cNvPr>
          <p:cNvCxnSpPr>
            <a:cxnSpLocks/>
          </p:cNvCxnSpPr>
          <p:nvPr/>
        </p:nvCxnSpPr>
        <p:spPr bwMode="auto">
          <a:xfrm>
            <a:off x="7866063" y="2141538"/>
            <a:ext cx="0" cy="1754187"/>
          </a:xfrm>
          <a:prstGeom prst="straightConnector1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CF069D-0599-584A-95DA-63AFAE1EDDF3}"/>
              </a:ext>
            </a:extLst>
          </p:cNvPr>
          <p:cNvCxnSpPr>
            <a:cxnSpLocks/>
          </p:cNvCxnSpPr>
          <p:nvPr/>
        </p:nvCxnSpPr>
        <p:spPr bwMode="auto">
          <a:xfrm>
            <a:off x="6281738" y="2232025"/>
            <a:ext cx="0" cy="1754188"/>
          </a:xfrm>
          <a:prstGeom prst="straightConnector1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59434" name="Picture 21" descr="Vue Js Logo Png, Transparent Png - kindpng">
            <a:extLst>
              <a:ext uri="{FF2B5EF4-FFF2-40B4-BE49-F238E27FC236}">
                <a16:creationId xmlns:a16="http://schemas.microsoft.com/office/drawing/2014/main" id="{A6AA8203-C85B-BE4A-A197-7C0AB56BE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513" y="1601788"/>
            <a:ext cx="638175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16D58DB-FED9-684E-B3EB-0E7D8BC6981B}"/>
              </a:ext>
            </a:extLst>
          </p:cNvPr>
          <p:cNvSpPr txBox="1"/>
          <p:nvPr/>
        </p:nvSpPr>
        <p:spPr>
          <a:xfrm>
            <a:off x="236538" y="4471988"/>
            <a:ext cx="19748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900" i="1" kern="0" dirty="0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Note: it exist a predefined model for mainframe, IBM I and Java</a:t>
            </a:r>
            <a:endParaRPr lang="es-ES" sz="900" i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Footer Placeholder 3">
            <a:extLst>
              <a:ext uri="{FF2B5EF4-FFF2-40B4-BE49-F238E27FC236}">
                <a16:creationId xmlns:a16="http://schemas.microsoft.com/office/drawing/2014/main" id="{03BB38C4-3840-BB42-90F8-3EB8BD4A695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42988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42988">
              <a:spcBef>
                <a:spcPct val="20000"/>
              </a:spcBef>
              <a:buClr>
                <a:schemeClr val="accent2"/>
              </a:buClr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ES" sz="1100" b="0">
                <a:solidFill>
                  <a:srgbClr val="FFFFFF"/>
                </a:solidFill>
              </a:rPr>
              <a:t>IBM Confidential</a:t>
            </a:r>
          </a:p>
        </p:txBody>
      </p:sp>
      <p:sp>
        <p:nvSpPr>
          <p:cNvPr id="60419" name="Date Placeholder 4">
            <a:extLst>
              <a:ext uri="{FF2B5EF4-FFF2-40B4-BE49-F238E27FC236}">
                <a16:creationId xmlns:a16="http://schemas.microsoft.com/office/drawing/2014/main" id="{C3C84770-10B9-C442-8470-3BD55776BB46}"/>
              </a:ext>
            </a:extLst>
          </p:cNvPr>
          <p:cNvSpPr>
            <a:spLocks noGrp="1" noChangeArrowheads="1"/>
          </p:cNvSpPr>
          <p:nvPr>
            <p:ph type="dt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42988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42988">
              <a:spcBef>
                <a:spcPct val="20000"/>
              </a:spcBef>
              <a:buClr>
                <a:schemeClr val="accent2"/>
              </a:buClr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34A0A3BB-83F0-8A48-8D0D-F3CB689D1BD0}" type="datetime1">
              <a:rPr lang="en-US" altLang="es-ES" sz="1100" b="0" smtClean="0">
                <a:solidFill>
                  <a:srgbClr val="FFFFFF"/>
                </a:solidFill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11/4/21</a:t>
            </a:fld>
            <a:endParaRPr lang="en-US" altLang="es-ES" sz="1100" b="0">
              <a:solidFill>
                <a:srgbClr val="FFFFFF"/>
              </a:solidFill>
            </a:endParaRPr>
          </a:p>
        </p:txBody>
      </p:sp>
      <p:pic>
        <p:nvPicPr>
          <p:cNvPr id="60420" name="Picture 25" descr="Chart&#10;&#10;Description automatically generated">
            <a:extLst>
              <a:ext uri="{FF2B5EF4-FFF2-40B4-BE49-F238E27FC236}">
                <a16:creationId xmlns:a16="http://schemas.microsoft.com/office/drawing/2014/main" id="{A0C72DE8-5F55-E04E-84C3-5107B4808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1676400"/>
            <a:ext cx="2459038" cy="164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1" descr="A picture containing air&#10;&#10;Description automatically generated">
            <a:extLst>
              <a:ext uri="{FF2B5EF4-FFF2-40B4-BE49-F238E27FC236}">
                <a16:creationId xmlns:a16="http://schemas.microsoft.com/office/drawing/2014/main" id="{8B8EE8F2-9420-694F-B0C2-9F319437D8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</a:blip>
          <a:srcRect l="37787" t="35292" r="31415" b="24542"/>
          <a:stretch/>
        </p:blipFill>
        <p:spPr>
          <a:xfrm>
            <a:off x="266700" y="5037138"/>
            <a:ext cx="2174875" cy="15986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422" name="Graphic 16">
            <a:extLst>
              <a:ext uri="{FF2B5EF4-FFF2-40B4-BE49-F238E27FC236}">
                <a16:creationId xmlns:a16="http://schemas.microsoft.com/office/drawing/2014/main" id="{39632C58-3BB5-EC4B-B415-5934485DA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838" y="2562225"/>
            <a:ext cx="798512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E74B358-4407-5345-BED5-3C7B0684D3B3}"/>
              </a:ext>
            </a:extLst>
          </p:cNvPr>
          <p:cNvSpPr txBox="1"/>
          <p:nvPr/>
        </p:nvSpPr>
        <p:spPr>
          <a:xfrm>
            <a:off x="6594475" y="2314575"/>
            <a:ext cx="1011238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Neo4J DB</a:t>
            </a:r>
          </a:p>
        </p:txBody>
      </p:sp>
      <p:pic>
        <p:nvPicPr>
          <p:cNvPr id="60424" name="Graphic 16">
            <a:extLst>
              <a:ext uri="{FF2B5EF4-FFF2-40B4-BE49-F238E27FC236}">
                <a16:creationId xmlns:a16="http://schemas.microsoft.com/office/drawing/2014/main" id="{98385779-EB24-6D4E-9173-4B8BD21BE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675" y="2514600"/>
            <a:ext cx="798513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39D664B-FCCC-0D4E-8D8B-7F768B426C9B}"/>
              </a:ext>
            </a:extLst>
          </p:cNvPr>
          <p:cNvSpPr txBox="1"/>
          <p:nvPr/>
        </p:nvSpPr>
        <p:spPr>
          <a:xfrm>
            <a:off x="8956675" y="2308225"/>
            <a:ext cx="1011238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Neo4J DB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F69BFC-03C1-0E48-BAF1-32A3FC16DA71}"/>
              </a:ext>
            </a:extLst>
          </p:cNvPr>
          <p:cNvSpPr txBox="1"/>
          <p:nvPr/>
        </p:nvSpPr>
        <p:spPr>
          <a:xfrm>
            <a:off x="39688" y="3516313"/>
            <a:ext cx="4672012" cy="1262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algn="just" defTabSz="890949" eaLnBrk="1" fontAlgn="auto" hangingPunct="1"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Mathematically, the </a:t>
            </a:r>
            <a:r>
              <a:rPr lang="en-US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shortest path between 2 points can be different </a:t>
            </a: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if it’s assigned a weight to the different alternatives </a:t>
            </a:r>
          </a:p>
          <a:p>
            <a:pPr marL="171450" indent="-171450" algn="just" defTabSz="890949" eaLnBrk="1" fontAlgn="auto" hangingPunct="1"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US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CUMULUS algorithms are based on this math concept </a:t>
            </a: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and for that reason need to </a:t>
            </a:r>
            <a:r>
              <a:rPr lang="en-US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calculate the type and number of relationships</a:t>
            </a: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 between software objects.</a:t>
            </a:r>
          </a:p>
          <a:p>
            <a:pPr marL="171450" indent="-171450" algn="just" defTabSz="890949" eaLnBrk="1" fontAlgn="auto" hangingPunct="1"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endParaRPr lang="en-GB" altLang="es-ES" kern="0" dirty="0">
              <a:solidFill>
                <a:schemeClr val="tx1">
                  <a:lumMod val="65000"/>
                  <a:lumOff val="35000"/>
                </a:schemeClr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1DF1FD-9CB1-4945-9650-B57A7F685073}"/>
              </a:ext>
            </a:extLst>
          </p:cNvPr>
          <p:cNvSpPr txBox="1"/>
          <p:nvPr/>
        </p:nvSpPr>
        <p:spPr>
          <a:xfrm>
            <a:off x="2517775" y="4995863"/>
            <a:ext cx="6937375" cy="1938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1450" indent="-171450" algn="just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GB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Based on input data and his model, Cumulus </a:t>
            </a:r>
            <a:r>
              <a:rPr lang="en-GB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automatically finds the relationships </a:t>
            </a:r>
            <a:r>
              <a:rPr lang="en-GB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between different applications. It then </a:t>
            </a:r>
            <a:r>
              <a:rPr lang="en-GB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needed to create weighted</a:t>
            </a:r>
            <a:r>
              <a:rPr lang="en-GB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 </a:t>
            </a:r>
            <a:r>
              <a:rPr lang="en-GB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relationships between the app’s nodes.</a:t>
            </a:r>
          </a:p>
          <a:p>
            <a:pPr marL="171450" indent="-171450" algn="just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GB" altLang="es-E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7.- CUMULUS use </a:t>
            </a:r>
            <a:r>
              <a:rPr lang="en-GB" altLang="es-ES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python programs </a:t>
            </a:r>
            <a:r>
              <a:rPr lang="en-GB" altLang="es-E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to launch custom cypher queries that</a:t>
            </a:r>
            <a:r>
              <a:rPr lang="en-GB" altLang="es-ES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 </a:t>
            </a:r>
            <a:r>
              <a:rPr lang="en-GB" altLang="es-ES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count the following application connections</a:t>
            </a:r>
            <a:r>
              <a:rPr lang="en-GB" altLang="es-ES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:</a:t>
            </a:r>
          </a:p>
          <a:p>
            <a:pPr marL="628650" lvl="2" indent="-171450" algn="just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GB" altLang="es-E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An app’s job </a:t>
            </a:r>
            <a:r>
              <a:rPr lang="en-GB" altLang="es-ES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executing a module contained by</a:t>
            </a:r>
            <a:r>
              <a:rPr lang="en-GB" altLang="es-ES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 </a:t>
            </a:r>
            <a:r>
              <a:rPr lang="en-GB" altLang="es-E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another app</a:t>
            </a:r>
          </a:p>
          <a:p>
            <a:pPr marL="628650" lvl="2" indent="-171450" algn="just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GB" altLang="es-E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An app’s transaction </a:t>
            </a:r>
            <a:r>
              <a:rPr lang="en-GB" altLang="es-ES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executing a module from </a:t>
            </a:r>
            <a:r>
              <a:rPr lang="en-GB" altLang="es-E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another app</a:t>
            </a:r>
          </a:p>
          <a:p>
            <a:pPr marL="628650" lvl="2" indent="-171450" algn="just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GB" altLang="es-E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Two apps </a:t>
            </a:r>
            <a:r>
              <a:rPr lang="en-GB" altLang="es-ES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containing the same </a:t>
            </a:r>
            <a:r>
              <a:rPr lang="en-GB" altLang="es-E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module</a:t>
            </a:r>
          </a:p>
          <a:p>
            <a:pPr marL="628650" lvl="2" indent="-171450" algn="just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GB" altLang="es-E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An app module </a:t>
            </a:r>
            <a:r>
              <a:rPr lang="en-GB" altLang="es-ES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accessing a dataset also accessed by </a:t>
            </a:r>
            <a:r>
              <a:rPr lang="en-GB" altLang="es-E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another app’s module</a:t>
            </a:r>
          </a:p>
          <a:p>
            <a:pPr marL="628650" lvl="2" indent="-171450" algn="just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2">
                  <a:lumMod val="50000"/>
                </a:schemeClr>
              </a:buClr>
              <a:buSzPct val="140000"/>
              <a:buFont typeface="Arial" panose="020B0604020202020204" pitchFamily="34" charset="0"/>
              <a:buChar char="•"/>
              <a:defRPr/>
            </a:pPr>
            <a:r>
              <a:rPr lang="en-GB" altLang="es-E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An app’s job </a:t>
            </a:r>
            <a:r>
              <a:rPr lang="en-GB" altLang="es-ES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accessing a dataset accessed by another</a:t>
            </a:r>
            <a:r>
              <a:rPr lang="en-GB" altLang="es-ES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</a:rPr>
              <a:t> </a:t>
            </a:r>
            <a:r>
              <a:rPr lang="en-GB" altLang="es-E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app’s job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737831E-FC0C-E34F-B6E6-9A40B94F62DD}"/>
              </a:ext>
            </a:extLst>
          </p:cNvPr>
          <p:cNvCxnSpPr>
            <a:cxnSpLocks/>
          </p:cNvCxnSpPr>
          <p:nvPr/>
        </p:nvCxnSpPr>
        <p:spPr bwMode="auto">
          <a:xfrm flipV="1">
            <a:off x="7380288" y="2970213"/>
            <a:ext cx="1663700" cy="0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2EF7B13-FCC1-E743-A653-4DC941F6545E}"/>
              </a:ext>
            </a:extLst>
          </p:cNvPr>
          <p:cNvSpPr txBox="1"/>
          <p:nvPr/>
        </p:nvSpPr>
        <p:spPr>
          <a:xfrm>
            <a:off x="7753350" y="2962275"/>
            <a:ext cx="1603375" cy="2619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kern="0" dirty="0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7.- Python </a:t>
            </a:r>
            <a:r>
              <a:rPr lang="en-US" kern="0" dirty="0" err="1">
                <a:solidFill>
                  <a:schemeClr val="tx1"/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pgm</a:t>
            </a:r>
            <a:endParaRPr lang="es-ES" dirty="0"/>
          </a:p>
        </p:txBody>
      </p:sp>
      <p:pic>
        <p:nvPicPr>
          <p:cNvPr id="60430" name="Picture 38" descr="Diagram, schematic&#10;&#10;Description automatically generated">
            <a:extLst>
              <a:ext uri="{FF2B5EF4-FFF2-40B4-BE49-F238E27FC236}">
                <a16:creationId xmlns:a16="http://schemas.microsoft.com/office/drawing/2014/main" id="{41A77980-2394-4048-BF9F-B5E4AF9E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2" t="14835" r="12921" b="12584"/>
          <a:stretch>
            <a:fillRect/>
          </a:stretch>
        </p:blipFill>
        <p:spPr bwMode="auto">
          <a:xfrm>
            <a:off x="4233863" y="1873250"/>
            <a:ext cx="2014537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Shape 126">
            <a:extLst>
              <a:ext uri="{FF2B5EF4-FFF2-40B4-BE49-F238E27FC236}">
                <a16:creationId xmlns:a16="http://schemas.microsoft.com/office/drawing/2014/main" id="{D2CBF9A5-34EF-1642-B5F9-7481535C1C47}"/>
              </a:ext>
            </a:extLst>
          </p:cNvPr>
          <p:cNvSpPr/>
          <p:nvPr/>
        </p:nvSpPr>
        <p:spPr>
          <a:xfrm>
            <a:off x="6343650" y="3455988"/>
            <a:ext cx="1917700" cy="588962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algn="just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1">
                  <a:lumMod val="50000"/>
                  <a:lumOff val="50000"/>
                </a:schemeClr>
              </a:buClr>
              <a:buSzPct val="140000"/>
              <a:defRPr/>
            </a:pP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Database with information about applications, his components and relationships between components </a:t>
            </a:r>
          </a:p>
        </p:txBody>
      </p:sp>
      <p:sp>
        <p:nvSpPr>
          <p:cNvPr id="41" name="Shape 126">
            <a:extLst>
              <a:ext uri="{FF2B5EF4-FFF2-40B4-BE49-F238E27FC236}">
                <a16:creationId xmlns:a16="http://schemas.microsoft.com/office/drawing/2014/main" id="{C9FFE347-63B4-1B4B-902A-8AC8BDCD50E2}"/>
              </a:ext>
            </a:extLst>
          </p:cNvPr>
          <p:cNvSpPr/>
          <p:nvPr/>
        </p:nvSpPr>
        <p:spPr>
          <a:xfrm>
            <a:off x="8655050" y="3454400"/>
            <a:ext cx="1720850" cy="58737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algn="just"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chemeClr val="tx1">
                  <a:lumMod val="50000"/>
                  <a:lumOff val="50000"/>
                </a:schemeClr>
              </a:buClr>
              <a:buSzPct val="140000"/>
              <a:defRPr/>
            </a:pP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Database with information about applications, his components, and </a:t>
            </a:r>
            <a:r>
              <a:rPr lang="en-US" b="1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sym typeface="Open Sans"/>
              </a:rPr>
              <a:t>number of relationships </a:t>
            </a:r>
            <a:r>
              <a:rPr lang="en-US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between components 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EA3C18B-874E-0D41-81A8-3CAE03C3CBCF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58875" y="585484"/>
            <a:ext cx="322943" cy="322943"/>
          </a:xfrm>
          <a:prstGeom prst="rect">
            <a:avLst/>
          </a:prstGeom>
        </p:spPr>
      </p:pic>
      <p:sp>
        <p:nvSpPr>
          <p:cNvPr id="43" name="Shape 126">
            <a:extLst>
              <a:ext uri="{FF2B5EF4-FFF2-40B4-BE49-F238E27FC236}">
                <a16:creationId xmlns:a16="http://schemas.microsoft.com/office/drawing/2014/main" id="{251C673E-6111-6C47-B852-70FDF82E6EAB}"/>
              </a:ext>
            </a:extLst>
          </p:cNvPr>
          <p:cNvSpPr/>
          <p:nvPr/>
        </p:nvSpPr>
        <p:spPr>
          <a:xfrm>
            <a:off x="39688" y="1044575"/>
            <a:ext cx="3152775" cy="407988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algn="ctr" defTabSz="890949" eaLnBrk="1" fontAlgn="auto" hangingPunct="1">
              <a:lnSpc>
                <a:spcPts val="1462"/>
              </a:lnSpc>
              <a:spcBef>
                <a:spcPts val="0"/>
              </a:spcBef>
              <a:spcAft>
                <a:spcPts val="438"/>
              </a:spcAft>
              <a:buClr>
                <a:prstClr val="white"/>
              </a:buClr>
              <a:buSzPct val="140000"/>
              <a:defRPr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IBM Plex Sans Medium" panose="020B0503050203000203" pitchFamily="34" charset="0"/>
                <a:cs typeface="+mn-cs"/>
                <a:sym typeface="Open Sans"/>
              </a:rPr>
              <a:t>3-Relationship finding and weighted</a:t>
            </a:r>
          </a:p>
        </p:txBody>
      </p:sp>
      <p:sp>
        <p:nvSpPr>
          <p:cNvPr id="44" name="Arrow: Pentagon 10">
            <a:extLst>
              <a:ext uri="{FF2B5EF4-FFF2-40B4-BE49-F238E27FC236}">
                <a16:creationId xmlns:a16="http://schemas.microsoft.com/office/drawing/2014/main" id="{18D65E43-1074-6446-8A0C-9EFE2150AA46}"/>
              </a:ext>
            </a:extLst>
          </p:cNvPr>
          <p:cNvSpPr/>
          <p:nvPr/>
        </p:nvSpPr>
        <p:spPr>
          <a:xfrm>
            <a:off x="266700" y="1397000"/>
            <a:ext cx="10150475" cy="53975"/>
          </a:xfrm>
          <a:prstGeom prst="homePlate">
            <a:avLst>
              <a:gd name="adj" fmla="val 343746"/>
            </a:avLst>
          </a:prstGeom>
          <a:gradFill flip="none" rotWithShape="1">
            <a:gsLst>
              <a:gs pos="0">
                <a:srgbClr val="0B1E2D"/>
              </a:gs>
              <a:gs pos="100000">
                <a:schemeClr val="bg1">
                  <a:lumMod val="95000"/>
                  <a:alpha val="2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682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AR" sz="1800" dirty="0">
              <a:solidFill>
                <a:schemeClr val="tx2">
                  <a:lumMod val="75000"/>
                </a:schemeClr>
              </a:solidFill>
              <a:latin typeface="Lato 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71D71-A6EB-A049-B858-B749AA0EA77F}"/>
              </a:ext>
            </a:extLst>
          </p:cNvPr>
          <p:cNvSpPr/>
          <p:nvPr/>
        </p:nvSpPr>
        <p:spPr bwMode="auto">
          <a:xfrm>
            <a:off x="6989763" y="1914525"/>
            <a:ext cx="2647950" cy="31115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4999" tIns="52499" rIns="104999" bIns="52499" anchor="ctr"/>
          <a:lstStyle/>
          <a:p>
            <a:pPr algn="ctr" defTabSz="1042988" eaLnBrk="1" hangingPunct="1">
              <a:defRPr/>
            </a:pP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CUMULUS USER INTERFACE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B4E4733-58E3-1B44-ADD3-238251334EEE}"/>
              </a:ext>
            </a:extLst>
          </p:cNvPr>
          <p:cNvCxnSpPr>
            <a:cxnSpLocks/>
          </p:cNvCxnSpPr>
          <p:nvPr/>
        </p:nvCxnSpPr>
        <p:spPr bwMode="auto">
          <a:xfrm>
            <a:off x="8081963" y="2201863"/>
            <a:ext cx="0" cy="760412"/>
          </a:xfrm>
          <a:prstGeom prst="straightConnector1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60438" name="Picture 21" descr="Vue Js Logo Png, Transparent Png - kindpng">
            <a:extLst>
              <a:ext uri="{FF2B5EF4-FFF2-40B4-BE49-F238E27FC236}">
                <a16:creationId xmlns:a16="http://schemas.microsoft.com/office/drawing/2014/main" id="{6BFC268B-1133-A941-A0EE-55396B7E6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263" y="1497013"/>
            <a:ext cx="636587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Footer Placeholder 3">
            <a:extLst>
              <a:ext uri="{FF2B5EF4-FFF2-40B4-BE49-F238E27FC236}">
                <a16:creationId xmlns:a16="http://schemas.microsoft.com/office/drawing/2014/main" id="{26BC3CD3-CC02-A441-9BC2-1CA2E00D2C3B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42988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42988">
              <a:spcBef>
                <a:spcPct val="20000"/>
              </a:spcBef>
              <a:buClr>
                <a:schemeClr val="accent2"/>
              </a:buClr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s-ES" sz="1100" b="0">
                <a:solidFill>
                  <a:srgbClr val="FFFFFF"/>
                </a:solidFill>
                <a:latin typeface="IBM Plex Sans Light" panose="020B0403050203000203" pitchFamily="34" charset="0"/>
              </a:rPr>
              <a:t>IBM Confidential</a:t>
            </a:r>
          </a:p>
        </p:txBody>
      </p:sp>
      <p:sp>
        <p:nvSpPr>
          <p:cNvPr id="61443" name="Date Placeholder 4">
            <a:extLst>
              <a:ext uri="{FF2B5EF4-FFF2-40B4-BE49-F238E27FC236}">
                <a16:creationId xmlns:a16="http://schemas.microsoft.com/office/drawing/2014/main" id="{6B67DAB1-4360-E145-8710-27691C527D09}"/>
              </a:ext>
            </a:extLst>
          </p:cNvPr>
          <p:cNvSpPr>
            <a:spLocks noGrp="1" noChangeArrowheads="1"/>
          </p:cNvSpPr>
          <p:nvPr>
            <p:ph type="dt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42988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1042988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42988">
              <a:spcBef>
                <a:spcPct val="20000"/>
              </a:spcBef>
              <a:buClr>
                <a:schemeClr val="accent2"/>
              </a:buClr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fld id="{C4FD2B82-9A32-8549-963E-826CFA399071}" type="datetime1">
              <a:rPr lang="en-US" altLang="es-ES" sz="1100" b="0" smtClean="0">
                <a:solidFill>
                  <a:srgbClr val="FFFFFF"/>
                </a:solidFill>
                <a:latin typeface="IBM Plex Sans Light" panose="020B0403050203000203" pitchFamily="34" charset="0"/>
              </a:rPr>
              <a:pPr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t>11/4/21</a:t>
            </a:fld>
            <a:endParaRPr lang="en-US" altLang="es-ES" sz="1100" b="0">
              <a:solidFill>
                <a:srgbClr val="FFFFFF"/>
              </a:solidFill>
              <a:latin typeface="IBM Plex Sans Light" panose="020B0403050203000203" pitchFamily="34" charset="0"/>
            </a:endParaRPr>
          </a:p>
        </p:txBody>
      </p:sp>
      <p:pic>
        <p:nvPicPr>
          <p:cNvPr id="61444" name="Picture 24" descr="A picture containing shape&#10;&#10;Description automatically generated">
            <a:extLst>
              <a:ext uri="{FF2B5EF4-FFF2-40B4-BE49-F238E27FC236}">
                <a16:creationId xmlns:a16="http://schemas.microsoft.com/office/drawing/2014/main" id="{8B16A729-1858-F146-89C1-03B235A5E6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28"/>
          <a:stretch>
            <a:fillRect/>
          </a:stretch>
        </p:blipFill>
        <p:spPr bwMode="auto">
          <a:xfrm>
            <a:off x="1411288" y="5802313"/>
            <a:ext cx="1101725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5" name="Picture 2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9A2BF3DA-15E9-7348-8D9E-55D84B360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25" y="5802313"/>
            <a:ext cx="1111250" cy="120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6" name="Picture 26" descr="Icon&#10;&#10;Description automatically generated">
            <a:extLst>
              <a:ext uri="{FF2B5EF4-FFF2-40B4-BE49-F238E27FC236}">
                <a16:creationId xmlns:a16="http://schemas.microsoft.com/office/drawing/2014/main" id="{7CAE9EB9-2DBD-8C41-AEF8-F14BCD1B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25" y="5802313"/>
            <a:ext cx="1111250" cy="121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47" name="Picture 27" descr="Icon&#10;&#10;Description automatically generated with medium confidence">
            <a:extLst>
              <a:ext uri="{FF2B5EF4-FFF2-40B4-BE49-F238E27FC236}">
                <a16:creationId xmlns:a16="http://schemas.microsoft.com/office/drawing/2014/main" id="{47942F58-596A-8E42-8F38-676326825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688" y="5802313"/>
            <a:ext cx="1100137" cy="120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A57FC3F-67CE-8B4B-BAAC-EEB646C70E62}"/>
              </a:ext>
            </a:extLst>
          </p:cNvPr>
          <p:cNvSpPr txBox="1"/>
          <p:nvPr/>
        </p:nvSpPr>
        <p:spPr>
          <a:xfrm>
            <a:off x="3698875" y="5257800"/>
            <a:ext cx="1504950" cy="50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42988" eaLnBrk="1" hangingPunct="1">
              <a:defRPr/>
            </a:pP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Iteration</a:t>
            </a:r>
            <a:r>
              <a:rPr lang="es-ES" sz="900" b="1" dirty="0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 1: </a:t>
            </a: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Several</a:t>
            </a:r>
            <a:r>
              <a:rPr lang="es-ES" sz="900" b="1" dirty="0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 </a:t>
            </a: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growing</a:t>
            </a:r>
            <a:r>
              <a:rPr lang="es-ES" sz="900" b="1" dirty="0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 and </a:t>
            </a: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stucks</a:t>
            </a:r>
            <a:r>
              <a:rPr lang="es-ES" sz="900" b="1" dirty="0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 </a:t>
            </a: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communities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30BDE8-83AE-D548-9210-A4DC2579E498}"/>
              </a:ext>
            </a:extLst>
          </p:cNvPr>
          <p:cNvSpPr txBox="1"/>
          <p:nvPr/>
        </p:nvSpPr>
        <p:spPr>
          <a:xfrm>
            <a:off x="1408113" y="5372100"/>
            <a:ext cx="1100137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42988" eaLnBrk="1" hangingPunct="1">
              <a:defRPr/>
            </a:pP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Iteration</a:t>
            </a:r>
            <a:r>
              <a:rPr lang="es-ES" sz="900" b="1" dirty="0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 0: </a:t>
            </a: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One</a:t>
            </a:r>
            <a:r>
              <a:rPr lang="es-ES" sz="900" b="1" dirty="0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 community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C4F6B2-3B90-AF4E-8E04-3C5F62D7F8A7}"/>
              </a:ext>
            </a:extLst>
          </p:cNvPr>
          <p:cNvSpPr txBox="1"/>
          <p:nvPr/>
        </p:nvSpPr>
        <p:spPr>
          <a:xfrm>
            <a:off x="6056313" y="5294313"/>
            <a:ext cx="1908175" cy="5080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42988" eaLnBrk="1" hangingPunct="1">
              <a:defRPr/>
            </a:pP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Iteration</a:t>
            </a:r>
            <a:r>
              <a:rPr lang="es-ES" sz="900" b="1" dirty="0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 2: </a:t>
            </a: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Growing</a:t>
            </a:r>
            <a:r>
              <a:rPr lang="es-ES" sz="900" b="1" dirty="0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 are </a:t>
            </a: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divided</a:t>
            </a:r>
            <a:r>
              <a:rPr lang="es-ES" sz="900" b="1" dirty="0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 </a:t>
            </a: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into</a:t>
            </a:r>
            <a:r>
              <a:rPr lang="es-ES" sz="900" b="1" dirty="0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 </a:t>
            </a: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stucks</a:t>
            </a:r>
            <a:r>
              <a:rPr lang="es-ES" sz="900" b="1" dirty="0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 and produce new </a:t>
            </a: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stucks</a:t>
            </a:r>
            <a:r>
              <a:rPr lang="es-ES" sz="900" b="1" dirty="0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 (in </a:t>
            </a: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white</a:t>
            </a:r>
            <a:r>
              <a:rPr lang="es-ES" sz="900" b="1" dirty="0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850209-9A0A-604A-BCD8-A7D6E29EB2FF}"/>
              </a:ext>
            </a:extLst>
          </p:cNvPr>
          <p:cNvSpPr txBox="1"/>
          <p:nvPr/>
        </p:nvSpPr>
        <p:spPr>
          <a:xfrm>
            <a:off x="8650288" y="5354638"/>
            <a:ext cx="166370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42988" eaLnBrk="1" hangingPunct="1">
              <a:defRPr/>
            </a:pP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Iteration</a:t>
            </a:r>
            <a:r>
              <a:rPr lang="es-ES" sz="900" b="1" dirty="0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 N: </a:t>
            </a: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All</a:t>
            </a:r>
            <a:r>
              <a:rPr lang="es-ES" sz="900" b="1" dirty="0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 Cumulus are </a:t>
            </a: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below</a:t>
            </a:r>
            <a:r>
              <a:rPr lang="es-ES" sz="900" b="1" dirty="0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 the </a:t>
            </a: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maximun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61452" name="TextBox 36">
            <a:extLst>
              <a:ext uri="{FF2B5EF4-FFF2-40B4-BE49-F238E27FC236}">
                <a16:creationId xmlns:a16="http://schemas.microsoft.com/office/drawing/2014/main" id="{A42F0232-6313-C84F-857D-B92789F816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825" y="1000125"/>
            <a:ext cx="4841875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defTabSz="1042988">
              <a:spcBef>
                <a:spcPct val="35000"/>
              </a:spcBef>
              <a:spcAft>
                <a:spcPct val="15000"/>
              </a:spcAft>
              <a:buClr>
                <a:schemeClr val="accent2"/>
              </a:buClr>
              <a:buFont typeface="Wingdings" pitchFamily="2" charset="2"/>
              <a:buChar char="§"/>
              <a:defRPr sz="27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50" indent="-171450" defTabSz="1042988">
              <a:spcBef>
                <a:spcPct val="25000"/>
              </a:spcBef>
              <a:spcAft>
                <a:spcPct val="15000"/>
              </a:spcAft>
              <a:buClr>
                <a:schemeClr val="accent2"/>
              </a:buClr>
              <a:buFont typeface="Arial" panose="020B0604020202020204" pitchFamily="34" charset="0"/>
              <a:buChar char="–"/>
              <a:defRPr sz="2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1042988">
              <a:spcBef>
                <a:spcPct val="20000"/>
              </a:spcBef>
              <a:buClr>
                <a:schemeClr val="accent2"/>
              </a:buClr>
              <a:buChar char="•"/>
              <a:defRPr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–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1042988">
              <a:spcBef>
                <a:spcPct val="20000"/>
              </a:spcBef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1042988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Arial" panose="020B0604020202020204" pitchFamily="34" charset="0"/>
              <a:buChar char="&gt;"/>
              <a:defRPr sz="21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GB" altLang="es-ES" sz="1200" b="0">
                <a:solidFill>
                  <a:srgbClr val="595959"/>
                </a:solidFill>
                <a:latin typeface="IBM Plex Sans Light" panose="020B0403050203000203" pitchFamily="34" charset="0"/>
              </a:rPr>
              <a:t>Once obtained the relationships &amp; weights between applications, CUMULUS can start the </a:t>
            </a:r>
            <a:r>
              <a:rPr lang="en-GB" altLang="es-ES" sz="1200">
                <a:solidFill>
                  <a:srgbClr val="1E3AF8"/>
                </a:solidFill>
                <a:latin typeface="IBM Plex Sans Light" panose="020B0403050203000203" pitchFamily="34" charset="0"/>
              </a:rPr>
              <a:t>clustering stage</a:t>
            </a:r>
          </a:p>
          <a:p>
            <a:pPr algn="just" eaLnBrk="1" hangingPunct="1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s-ES" altLang="es-ES" sz="1200" b="0">
                <a:solidFill>
                  <a:srgbClr val="595959"/>
                </a:solidFill>
                <a:latin typeface="IBM Plex Sans Light" panose="020B0403050203000203" pitchFamily="34" charset="0"/>
              </a:rPr>
              <a:t>The objective of clustering process it’s to </a:t>
            </a:r>
            <a:r>
              <a:rPr lang="es-ES" altLang="es-ES" sz="1200">
                <a:solidFill>
                  <a:srgbClr val="1E3AF8"/>
                </a:solidFill>
                <a:latin typeface="IBM Plex Sans Light" panose="020B0403050203000203" pitchFamily="34" charset="0"/>
              </a:rPr>
              <a:t>identify </a:t>
            </a:r>
            <a:r>
              <a:rPr lang="en-GB" altLang="es-ES" sz="1200">
                <a:solidFill>
                  <a:srgbClr val="1E3AF8"/>
                </a:solidFill>
                <a:latin typeface="IBM Plex Sans Light" panose="020B0403050203000203" pitchFamily="34" charset="0"/>
              </a:rPr>
              <a:t>optimal group of applications</a:t>
            </a:r>
            <a:r>
              <a:rPr lang="en-GB" altLang="es-ES" sz="1200" b="0">
                <a:solidFill>
                  <a:srgbClr val="595959"/>
                </a:solidFill>
                <a:latin typeface="IBM Plex Sans Light" panose="020B0403050203000203" pitchFamily="34" charset="0"/>
              </a:rPr>
              <a:t> with maximum inner coupling and minimum external coupling</a:t>
            </a:r>
          </a:p>
          <a:p>
            <a:pPr algn="just" eaLnBrk="1" hangingPunct="1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GB" altLang="es-ES" sz="1200" b="0">
              <a:solidFill>
                <a:srgbClr val="595959"/>
              </a:solidFill>
              <a:latin typeface="IBM Plex Sans Light" panose="020B0403050203000203" pitchFamily="34" charset="0"/>
            </a:endParaRPr>
          </a:p>
          <a:p>
            <a:pPr algn="just">
              <a:spcBef>
                <a:spcPct val="0"/>
              </a:spcBef>
              <a:spcAft>
                <a:spcPct val="0"/>
              </a:spcAft>
              <a:buClrTx/>
              <a:buSzPct val="90000"/>
              <a:buFontTx/>
              <a:buNone/>
            </a:pPr>
            <a:r>
              <a:rPr lang="en-GB" altLang="es-ES" sz="1200">
                <a:solidFill>
                  <a:srgbClr val="1E3AF8"/>
                </a:solidFill>
                <a:latin typeface="IBM Plex Sans Light" panose="020B0403050203000203" pitchFamily="34" charset="0"/>
              </a:rPr>
              <a:t>CUMULUS concepts</a:t>
            </a:r>
            <a:endParaRPr lang="en-GB" altLang="es-ES" sz="1200">
              <a:solidFill>
                <a:srgbClr val="1E3AF8"/>
              </a:solidFill>
              <a:latin typeface="IBM Plex Sans Light" panose="020B0403050203000203" pitchFamily="34" charset="0"/>
              <a:ea typeface="MS PGothic" panose="020B0600070205080204" pitchFamily="34" charset="-128"/>
            </a:endParaRPr>
          </a:p>
          <a:p>
            <a:pPr algn="just">
              <a:spcBef>
                <a:spcPct val="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Char char="•"/>
            </a:pPr>
            <a:r>
              <a:rPr lang="en-GB" altLang="es-ES" sz="1200">
                <a:solidFill>
                  <a:srgbClr val="1E3AF8"/>
                </a:solidFill>
                <a:latin typeface="IBM Plex Sans Light" panose="020B0403050203000203" pitchFamily="34" charset="0"/>
              </a:rPr>
              <a:t>Community or Cumulus</a:t>
            </a:r>
            <a:r>
              <a:rPr lang="en-GB" altLang="es-ES" sz="1200">
                <a:solidFill>
                  <a:srgbClr val="595959"/>
                </a:solidFill>
                <a:latin typeface="IBM Plex Sans Light" panose="020B0403050203000203" pitchFamily="34" charset="0"/>
              </a:rPr>
              <a:t>: </a:t>
            </a:r>
            <a:r>
              <a:rPr lang="en-GB" altLang="es-ES" sz="1200" b="0">
                <a:solidFill>
                  <a:srgbClr val="595959"/>
                </a:solidFill>
                <a:latin typeface="IBM Plex Sans Light" panose="020B0403050203000203" pitchFamily="34" charset="0"/>
              </a:rPr>
              <a:t>A community is a number of applications grouped by the number of relationships and weight between their applications components.</a:t>
            </a:r>
          </a:p>
          <a:p>
            <a:pPr algn="just">
              <a:spcBef>
                <a:spcPct val="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Char char="•"/>
            </a:pPr>
            <a:r>
              <a:rPr lang="en-GB" altLang="es-ES" sz="1200">
                <a:solidFill>
                  <a:srgbClr val="1E3AF8"/>
                </a:solidFill>
                <a:latin typeface="IBM Plex Sans Light" panose="020B0403050203000203" pitchFamily="34" charset="0"/>
              </a:rPr>
              <a:t>Clustering process</a:t>
            </a:r>
            <a:r>
              <a:rPr lang="en-GB" altLang="es-ES" sz="1200">
                <a:solidFill>
                  <a:srgbClr val="595959"/>
                </a:solidFill>
                <a:latin typeface="IBM Plex Sans Light" panose="020B0403050203000203" pitchFamily="34" charset="0"/>
              </a:rPr>
              <a:t>: </a:t>
            </a:r>
            <a:r>
              <a:rPr lang="en-GB" altLang="es-ES" sz="1200" b="0">
                <a:solidFill>
                  <a:srgbClr val="595959"/>
                </a:solidFill>
                <a:latin typeface="IBM Plex Sans Light" panose="020B0403050203000203" pitchFamily="34" charset="0"/>
              </a:rPr>
              <a:t>Cumulus apply clustering math algorithms that allow to identify the communities</a:t>
            </a:r>
          </a:p>
          <a:p>
            <a:pPr algn="just">
              <a:spcBef>
                <a:spcPct val="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Char char="•"/>
            </a:pPr>
            <a:r>
              <a:rPr lang="en-GB" altLang="es-ES" sz="1200">
                <a:solidFill>
                  <a:srgbClr val="1E3AF8"/>
                </a:solidFill>
                <a:latin typeface="IBM Plex Sans Light" panose="020B0403050203000203" pitchFamily="34" charset="0"/>
              </a:rPr>
              <a:t>Maximum community size</a:t>
            </a:r>
            <a:r>
              <a:rPr lang="en-GB" altLang="es-ES" sz="1200" b="0">
                <a:solidFill>
                  <a:srgbClr val="595959"/>
                </a:solidFill>
                <a:latin typeface="IBM Plex Sans Light" panose="020B0403050203000203" pitchFamily="34" charset="0"/>
              </a:rPr>
              <a:t>: Maximum number of applications to be included in a community. </a:t>
            </a:r>
          </a:p>
          <a:p>
            <a:pPr lvl="1" algn="just">
              <a:spcBef>
                <a:spcPct val="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Char char="•"/>
            </a:pPr>
            <a:r>
              <a:rPr lang="en-GB" altLang="es-ES" sz="1200">
                <a:solidFill>
                  <a:srgbClr val="595959"/>
                </a:solidFill>
                <a:latin typeface="IBM Plex Sans Light" panose="020B0403050203000203" pitchFamily="34" charset="0"/>
              </a:rPr>
              <a:t>Must be defined at beginning of the process</a:t>
            </a:r>
          </a:p>
          <a:p>
            <a:pPr algn="just">
              <a:spcBef>
                <a:spcPct val="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Char char="•"/>
            </a:pPr>
            <a:r>
              <a:rPr lang="en-GB" altLang="es-ES" sz="1200">
                <a:solidFill>
                  <a:srgbClr val="1E3AF8"/>
                </a:solidFill>
                <a:latin typeface="IBM Plex Sans Light" panose="020B0403050203000203" pitchFamily="34" charset="0"/>
              </a:rPr>
              <a:t>Stuck community</a:t>
            </a:r>
            <a:r>
              <a:rPr lang="en-GB" altLang="es-ES" sz="1200">
                <a:solidFill>
                  <a:srgbClr val="595959"/>
                </a:solidFill>
                <a:latin typeface="IBM Plex Sans Light" panose="020B0403050203000203" pitchFamily="34" charset="0"/>
              </a:rPr>
              <a:t>: </a:t>
            </a:r>
            <a:r>
              <a:rPr lang="en-GB" altLang="es-ES" sz="1200" b="0">
                <a:solidFill>
                  <a:srgbClr val="595959"/>
                </a:solidFill>
                <a:latin typeface="IBM Plex Sans Light" panose="020B0403050203000203" pitchFamily="34" charset="0"/>
              </a:rPr>
              <a:t>Community that’s below the maximum community size </a:t>
            </a:r>
          </a:p>
          <a:p>
            <a:pPr algn="just">
              <a:spcBef>
                <a:spcPct val="0"/>
              </a:spcBef>
              <a:spcAft>
                <a:spcPct val="0"/>
              </a:spcAft>
              <a:buClrTx/>
              <a:buSzPct val="90000"/>
              <a:buFont typeface="Arial" panose="020B0604020202020204" pitchFamily="34" charset="0"/>
              <a:buChar char="•"/>
            </a:pPr>
            <a:r>
              <a:rPr lang="en-GB" altLang="es-ES" sz="1200">
                <a:solidFill>
                  <a:srgbClr val="1E3AF8"/>
                </a:solidFill>
                <a:latin typeface="IBM Plex Sans Light" panose="020B0403050203000203" pitchFamily="34" charset="0"/>
              </a:rPr>
              <a:t>Growing community</a:t>
            </a:r>
            <a:r>
              <a:rPr lang="en-GB" altLang="es-ES" sz="1200">
                <a:solidFill>
                  <a:srgbClr val="595959"/>
                </a:solidFill>
                <a:latin typeface="IBM Plex Sans Light" panose="020B0403050203000203" pitchFamily="34" charset="0"/>
              </a:rPr>
              <a:t>: </a:t>
            </a:r>
            <a:r>
              <a:rPr lang="en-GB" altLang="es-ES" sz="1200" b="0">
                <a:solidFill>
                  <a:srgbClr val="595959"/>
                </a:solidFill>
                <a:latin typeface="IBM Plex Sans Light" panose="020B0403050203000203" pitchFamily="34" charset="0"/>
              </a:rPr>
              <a:t>Community that’s above the maximum community size</a:t>
            </a:r>
            <a:endParaRPr lang="es-ES" altLang="es-ES" sz="1200" b="0">
              <a:solidFill>
                <a:srgbClr val="595959"/>
              </a:solidFill>
              <a:latin typeface="IBM Plex Sans Light" panose="020B0403050203000203" pitchFamily="34" charset="0"/>
            </a:endParaRPr>
          </a:p>
        </p:txBody>
      </p:sp>
      <p:pic>
        <p:nvPicPr>
          <p:cNvPr id="61453" name="Graphic 16">
            <a:extLst>
              <a:ext uri="{FF2B5EF4-FFF2-40B4-BE49-F238E27FC236}">
                <a16:creationId xmlns:a16="http://schemas.microsoft.com/office/drawing/2014/main" id="{F9CD0430-67ED-A14C-A2A3-8A2F6F763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963" y="6692900"/>
            <a:ext cx="400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189B5E-FBFC-C540-B6C3-1284518E2CFF}"/>
              </a:ext>
            </a:extLst>
          </p:cNvPr>
          <p:cNvCxnSpPr/>
          <p:nvPr/>
        </p:nvCxnSpPr>
        <p:spPr bwMode="auto">
          <a:xfrm>
            <a:off x="3257550" y="6418263"/>
            <a:ext cx="0" cy="274637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4FEEF76-440C-5748-882A-8B5E9978FA32}"/>
              </a:ext>
            </a:extLst>
          </p:cNvPr>
          <p:cNvSpPr txBox="1"/>
          <p:nvPr/>
        </p:nvSpPr>
        <p:spPr>
          <a:xfrm>
            <a:off x="2627313" y="6107113"/>
            <a:ext cx="1381125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05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Clustering </a:t>
            </a:r>
            <a:r>
              <a:rPr lang="en-US" sz="1050" kern="0" dirty="0" err="1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pgm</a:t>
            </a:r>
            <a:endParaRPr lang="en-US" sz="1050" kern="0" dirty="0">
              <a:solidFill>
                <a:schemeClr val="tx2">
                  <a:lumMod val="75000"/>
                </a:schemeClr>
              </a:solidFill>
              <a:latin typeface="IBM Plex Sans Light" panose="020B0403050203000203" pitchFamily="34" charset="0"/>
              <a:cs typeface="+mn-cs"/>
              <a:sym typeface="Open Sans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994DEAC-E2C6-3B49-BFCC-755148C482F8}"/>
              </a:ext>
            </a:extLst>
          </p:cNvPr>
          <p:cNvCxnSpPr/>
          <p:nvPr/>
        </p:nvCxnSpPr>
        <p:spPr bwMode="auto">
          <a:xfrm>
            <a:off x="2536825" y="6397625"/>
            <a:ext cx="1371600" cy="0"/>
          </a:xfrm>
          <a:prstGeom prst="straightConnector1">
            <a:avLst/>
          </a:prstGeom>
          <a:noFill/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FD47ACA-09FD-2042-9E78-FE942592F2B4}"/>
              </a:ext>
            </a:extLst>
          </p:cNvPr>
          <p:cNvSpPr txBox="1"/>
          <p:nvPr/>
        </p:nvSpPr>
        <p:spPr>
          <a:xfrm>
            <a:off x="2400300" y="6761163"/>
            <a:ext cx="815975" cy="2635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Neo4J DB</a:t>
            </a:r>
          </a:p>
        </p:txBody>
      </p:sp>
      <p:pic>
        <p:nvPicPr>
          <p:cNvPr id="61458" name="Graphic 16">
            <a:extLst>
              <a:ext uri="{FF2B5EF4-FFF2-40B4-BE49-F238E27FC236}">
                <a16:creationId xmlns:a16="http://schemas.microsoft.com/office/drawing/2014/main" id="{5B845BC5-7CC8-6B48-BE1B-7C0C5F565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575" y="6683375"/>
            <a:ext cx="400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6C6359-DE22-CC47-BF39-18EDA1BB99F3}"/>
              </a:ext>
            </a:extLst>
          </p:cNvPr>
          <p:cNvCxnSpPr/>
          <p:nvPr/>
        </p:nvCxnSpPr>
        <p:spPr bwMode="auto">
          <a:xfrm>
            <a:off x="5756275" y="6408738"/>
            <a:ext cx="0" cy="274637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CCD7DADF-A9A7-0C42-B9F9-22E7B3853FBE}"/>
              </a:ext>
            </a:extLst>
          </p:cNvPr>
          <p:cNvSpPr txBox="1"/>
          <p:nvPr/>
        </p:nvSpPr>
        <p:spPr>
          <a:xfrm>
            <a:off x="5062538" y="6124575"/>
            <a:ext cx="138112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05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Clustering </a:t>
            </a:r>
            <a:r>
              <a:rPr lang="en-US" sz="1050" kern="0" dirty="0" err="1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pgm</a:t>
            </a:r>
            <a:endParaRPr lang="en-US" sz="1050" kern="0" dirty="0">
              <a:solidFill>
                <a:schemeClr val="tx2">
                  <a:lumMod val="75000"/>
                </a:schemeClr>
              </a:solidFill>
              <a:latin typeface="IBM Plex Sans Light" panose="020B0403050203000203" pitchFamily="34" charset="0"/>
              <a:cs typeface="+mn-cs"/>
              <a:sym typeface="Open Sans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716D19-A792-F647-806A-A1FA35586F8F}"/>
              </a:ext>
            </a:extLst>
          </p:cNvPr>
          <p:cNvCxnSpPr/>
          <p:nvPr/>
        </p:nvCxnSpPr>
        <p:spPr bwMode="auto">
          <a:xfrm>
            <a:off x="4986338" y="6388100"/>
            <a:ext cx="1371600" cy="0"/>
          </a:xfrm>
          <a:prstGeom prst="straightConnector1">
            <a:avLst/>
          </a:prstGeom>
          <a:noFill/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2A66404-9A5E-0444-9E46-03C360536511}"/>
              </a:ext>
            </a:extLst>
          </p:cNvPr>
          <p:cNvSpPr txBox="1"/>
          <p:nvPr/>
        </p:nvSpPr>
        <p:spPr>
          <a:xfrm>
            <a:off x="5008563" y="6745288"/>
            <a:ext cx="815975" cy="261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Neo4J DB</a:t>
            </a:r>
          </a:p>
        </p:txBody>
      </p:sp>
      <p:pic>
        <p:nvPicPr>
          <p:cNvPr id="61463" name="Graphic 16">
            <a:extLst>
              <a:ext uri="{FF2B5EF4-FFF2-40B4-BE49-F238E27FC236}">
                <a16:creationId xmlns:a16="http://schemas.microsoft.com/office/drawing/2014/main" id="{2E60CE95-C20E-5A42-9414-ACB777296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488" y="6692900"/>
            <a:ext cx="4000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7C80D03-6D11-614D-8098-CACC8DE96CB1}"/>
              </a:ext>
            </a:extLst>
          </p:cNvPr>
          <p:cNvCxnSpPr/>
          <p:nvPr/>
        </p:nvCxnSpPr>
        <p:spPr bwMode="auto">
          <a:xfrm>
            <a:off x="8208963" y="6418263"/>
            <a:ext cx="0" cy="274637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9247BE0-B47E-6C41-9B43-D43ED99335F2}"/>
              </a:ext>
            </a:extLst>
          </p:cNvPr>
          <p:cNvSpPr txBox="1"/>
          <p:nvPr/>
        </p:nvSpPr>
        <p:spPr>
          <a:xfrm>
            <a:off x="7535863" y="6124575"/>
            <a:ext cx="1381125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890949" eaLnBrk="1" fontAlgn="auto" hangingPunct="1">
              <a:lnSpc>
                <a:spcPts val="1169"/>
              </a:lnSpc>
              <a:spcBef>
                <a:spcPts val="0"/>
              </a:spcBef>
              <a:spcAft>
                <a:spcPts val="585"/>
              </a:spcAft>
              <a:buClr>
                <a:srgbClr val="90DBDB">
                  <a:lumMod val="75000"/>
                </a:srgbClr>
              </a:buClr>
              <a:buSzPct val="140000"/>
              <a:defRPr/>
            </a:pPr>
            <a:r>
              <a:rPr lang="en-US" sz="1050" kern="0" dirty="0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Clustering </a:t>
            </a:r>
            <a:r>
              <a:rPr lang="en-US" sz="1050" kern="0" dirty="0" err="1">
                <a:solidFill>
                  <a:schemeClr val="tx2">
                    <a:lumMod val="75000"/>
                  </a:schemeClr>
                </a:solidFill>
                <a:latin typeface="IBM Plex Sans Light" panose="020B0403050203000203" pitchFamily="34" charset="0"/>
                <a:cs typeface="+mn-cs"/>
                <a:sym typeface="Open Sans"/>
              </a:rPr>
              <a:t>pgm</a:t>
            </a:r>
            <a:endParaRPr lang="en-US" sz="1050" kern="0" dirty="0">
              <a:solidFill>
                <a:schemeClr val="tx2">
                  <a:lumMod val="75000"/>
                </a:schemeClr>
              </a:solidFill>
              <a:latin typeface="IBM Plex Sans Light" panose="020B0403050203000203" pitchFamily="34" charset="0"/>
              <a:cs typeface="+mn-cs"/>
              <a:sym typeface="Open Sans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C23FB2F-C6F0-C641-BF02-DAF938EE818B}"/>
              </a:ext>
            </a:extLst>
          </p:cNvPr>
          <p:cNvCxnSpPr/>
          <p:nvPr/>
        </p:nvCxnSpPr>
        <p:spPr bwMode="auto">
          <a:xfrm>
            <a:off x="7505700" y="6397625"/>
            <a:ext cx="1371600" cy="0"/>
          </a:xfrm>
          <a:prstGeom prst="straightConnector1">
            <a:avLst/>
          </a:prstGeom>
          <a:noFill/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245954B-F943-5347-84CC-5310A1D1AACF}"/>
              </a:ext>
            </a:extLst>
          </p:cNvPr>
          <p:cNvSpPr txBox="1"/>
          <p:nvPr/>
        </p:nvSpPr>
        <p:spPr>
          <a:xfrm>
            <a:off x="7337425" y="6759575"/>
            <a:ext cx="817563" cy="2619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50" dirty="0">
                <a:solidFill>
                  <a:schemeClr val="bg1">
                    <a:lumMod val="5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t>Neo4J DB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8A7D4A-6601-AF4D-A0F1-BC5261E9A6A0}"/>
              </a:ext>
            </a:extLst>
          </p:cNvPr>
          <p:cNvSpPr/>
          <p:nvPr/>
        </p:nvSpPr>
        <p:spPr bwMode="auto">
          <a:xfrm>
            <a:off x="5151438" y="941388"/>
            <a:ext cx="5346700" cy="3981450"/>
          </a:xfrm>
          <a:prstGeom prst="rect">
            <a:avLst/>
          </a:prstGeom>
          <a:noFill/>
          <a:ln w="15875">
            <a:noFill/>
            <a:prstDash val="sys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4999" tIns="52499" rIns="104999" bIns="52499"/>
          <a:lstStyle/>
          <a:p>
            <a:pPr marL="171450" indent="-171450" algn="just" defTabSz="514329">
              <a:buSzPct val="90000"/>
              <a:buFont typeface="Arial" panose="020B0604020202020204" pitchFamily="34" charset="0"/>
              <a:buChar char="•"/>
              <a:defRPr/>
            </a:pPr>
            <a:r>
              <a:rPr lang="en-GB" b="1" kern="0" dirty="0">
                <a:solidFill>
                  <a:schemeClr val="accent1">
                    <a:lumMod val="75000"/>
                  </a:schemeClr>
                </a:solidFill>
                <a:latin typeface="IBM Plex Sans Light" panose="020B0403050203000203" pitchFamily="34" charset="0"/>
              </a:rPr>
              <a:t>CUMULUS clustering program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: Python program that execute iteratively on CUMULUS database in order to detect communities applying CUMULUS algorithms &amp; concepts</a:t>
            </a:r>
          </a:p>
          <a:p>
            <a:pPr marL="171450" indent="-171450" algn="just" defTabSz="514329">
              <a:buSzPct val="90000"/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Iterative iterations executing the clustering program allow to </a:t>
            </a:r>
            <a:r>
              <a:rPr lang="en-GB" b="1" kern="0" dirty="0">
                <a:solidFill>
                  <a:schemeClr val="accent1">
                    <a:lumMod val="75000"/>
                  </a:schemeClr>
                </a:solidFill>
                <a:latin typeface="IBM Plex Sans Light" panose="020B0403050203000203" pitchFamily="34" charset="0"/>
              </a:rPr>
              <a:t>decompose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 that huge community in </a:t>
            </a:r>
            <a:r>
              <a:rPr lang="en-GB" b="1" kern="0" dirty="0">
                <a:solidFill>
                  <a:schemeClr val="accent1">
                    <a:lumMod val="75000"/>
                  </a:schemeClr>
                </a:solidFill>
                <a:latin typeface="IBM Plex Sans Light" panose="020B0403050203000203" pitchFamily="34" charset="0"/>
              </a:rPr>
              <a:t>smallest communities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(with smallest number of application) in each iteration </a:t>
            </a:r>
          </a:p>
          <a:p>
            <a:pPr marL="171450" indent="-171450" algn="just" defTabSz="514329">
              <a:buSzPct val="90000"/>
              <a:buFont typeface="Arial" panose="020B0604020202020204" pitchFamily="34" charset="0"/>
              <a:buChar char="•"/>
              <a:defRPr/>
            </a:pPr>
            <a:r>
              <a:rPr lang="en-GB" b="1" kern="0" dirty="0">
                <a:solidFill>
                  <a:schemeClr val="accent1">
                    <a:lumMod val="75000"/>
                  </a:schemeClr>
                </a:solidFill>
                <a:latin typeface="IBM Plex Sans Light" panose="020B0403050203000203" pitchFamily="34" charset="0"/>
              </a:rPr>
              <a:t>Results o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f each iteration are </a:t>
            </a:r>
            <a:r>
              <a:rPr lang="en-GB" b="1" kern="0" dirty="0">
                <a:solidFill>
                  <a:schemeClr val="accent1">
                    <a:lumMod val="75000"/>
                  </a:schemeClr>
                </a:solidFill>
                <a:latin typeface="IBM Plex Sans Light" panose="020B0403050203000203" pitchFamily="34" charset="0"/>
              </a:rPr>
              <a:t>stored at same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CUMULUS database</a:t>
            </a:r>
          </a:p>
          <a:p>
            <a:pPr algn="just" defTabSz="514329">
              <a:buSzPct val="90000"/>
              <a:defRPr/>
            </a:pPr>
            <a:r>
              <a:rPr lang="en-GB" b="1" kern="0" dirty="0">
                <a:solidFill>
                  <a:schemeClr val="accent1">
                    <a:lumMod val="75000"/>
                  </a:schemeClr>
                </a:solidFill>
                <a:latin typeface="IBM Plex Sans Light" panose="020B0403050203000203" pitchFamily="34" charset="0"/>
                <a:ea typeface="MS PGothic"/>
              </a:rPr>
              <a:t>STEPS</a:t>
            </a:r>
            <a:endParaRPr lang="en-GB" b="1" dirty="0">
              <a:solidFill>
                <a:schemeClr val="accent1">
                  <a:lumMod val="75000"/>
                </a:schemeClr>
              </a:solidFill>
              <a:latin typeface="IBM Plex Sans Light" panose="020B0403050203000203" pitchFamily="34" charset="0"/>
              <a:ea typeface="MS PGothic"/>
            </a:endParaRPr>
          </a:p>
          <a:p>
            <a:pPr marL="171450" indent="-171450" algn="just" defTabSz="514329">
              <a:buSzPct val="90000"/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First iteration of CUMULUS clustering program will consider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one cumulus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that include all applications</a:t>
            </a:r>
          </a:p>
          <a:p>
            <a:pPr marL="171450" indent="-171450" algn="just" defTabSz="514329">
              <a:buSzPct val="90000"/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The first iteration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apply the clustering algorithms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and decompose the initial cumulus in different communities:</a:t>
            </a:r>
          </a:p>
          <a:p>
            <a:pPr marL="628650" lvl="1" indent="-171450" algn="just" defTabSz="514329">
              <a:buSzPct val="90000"/>
              <a:buFont typeface="Arial" panose="020B0604020202020204" pitchFamily="34" charset="0"/>
              <a:buChar char="•"/>
              <a:defRPr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Stuck: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These communities has a size below the limit and then will not be considered at next iterations</a:t>
            </a:r>
          </a:p>
          <a:p>
            <a:pPr marL="628650" lvl="1" indent="-171450" algn="just" defTabSz="514329">
              <a:buSzPct val="90000"/>
              <a:buFont typeface="Arial" panose="020B0604020202020204" pitchFamily="34" charset="0"/>
              <a:buChar char="•"/>
              <a:defRPr/>
            </a:pP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Growing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: Next clustering iteration will be applied on these communities</a:t>
            </a:r>
          </a:p>
          <a:p>
            <a:pPr marL="171450" indent="-171450" algn="just" defTabSz="514329">
              <a:buSzPct val="90000"/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Each iteration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produce stuck applying the clustering algorithm over the growing </a:t>
            </a:r>
          </a:p>
          <a:p>
            <a:pPr marL="171450" indent="-171450" algn="just" defTabSz="514329">
              <a:buSzPct val="90000"/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The process will stop</a:t>
            </a:r>
          </a:p>
          <a:p>
            <a:pPr marL="628650" lvl="1" indent="-171450" algn="just" defTabSz="514329">
              <a:buSzPct val="90000"/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All cumulus are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below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 the maximum</a:t>
            </a:r>
          </a:p>
          <a:p>
            <a:pPr marL="628650" lvl="1" indent="-171450" algn="just" defTabSz="514329">
              <a:buSzPct val="90000"/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The system detect that’s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impossible to divide more 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the growing communities</a:t>
            </a:r>
          </a:p>
          <a:p>
            <a:pPr marL="628650" lvl="1" indent="-171450" algn="just" defTabSz="514329">
              <a:buSzPct val="90000"/>
              <a:buFont typeface="Arial" panose="020B0604020202020204" pitchFamily="34" charset="0"/>
              <a:buChar char="•"/>
              <a:defRPr/>
            </a:pP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The </a:t>
            </a:r>
            <a:r>
              <a:rPr lang="en-GB" b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user</a:t>
            </a:r>
            <a:r>
              <a:rPr lang="en-GB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 decide to stop</a:t>
            </a:r>
          </a:p>
          <a:p>
            <a:pPr algn="ctr" defTabSz="514329">
              <a:buSzPct val="90000"/>
              <a:defRPr/>
            </a:pPr>
            <a:r>
              <a:rPr lang="en-GB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IBM Plex Sans Light" panose="020B0403050203000203" pitchFamily="34" charset="0"/>
              </a:rPr>
              <a:t>The process can be repeated as needed changing community size </a:t>
            </a:r>
            <a:endParaRPr lang="en-GB" kern="0" dirty="0">
              <a:solidFill>
                <a:schemeClr val="tx1">
                  <a:lumMod val="65000"/>
                  <a:lumOff val="35000"/>
                </a:schemeClr>
              </a:solidFill>
              <a:latin typeface="IBM Plex Sans Light" panose="020B0403050203000203" pitchFamily="34" charset="0"/>
            </a:endParaRPr>
          </a:p>
        </p:txBody>
      </p:sp>
      <p:sp>
        <p:nvSpPr>
          <p:cNvPr id="50" name="Shape 126">
            <a:extLst>
              <a:ext uri="{FF2B5EF4-FFF2-40B4-BE49-F238E27FC236}">
                <a16:creationId xmlns:a16="http://schemas.microsoft.com/office/drawing/2014/main" id="{7F33C7C3-7C4D-1845-A12D-4D38FC530883}"/>
              </a:ext>
            </a:extLst>
          </p:cNvPr>
          <p:cNvSpPr/>
          <p:nvPr/>
        </p:nvSpPr>
        <p:spPr>
          <a:xfrm>
            <a:off x="266700" y="577850"/>
            <a:ext cx="3152775" cy="212725"/>
          </a:xfrm>
          <a:prstGeom prst="rect">
            <a:avLst/>
          </a:prstGeom>
          <a:noFill/>
          <a:ln>
            <a:noFill/>
          </a:ln>
        </p:spPr>
        <p:txBody>
          <a:bodyPr spcFirstLastPara="1" lIns="0" tIns="0" rIns="89084" bIns="44529"/>
          <a:lstStyle/>
          <a:p>
            <a:pPr defTabSz="890949" eaLnBrk="1" fontAlgn="auto" hangingPunct="1">
              <a:lnSpc>
                <a:spcPts val="1462"/>
              </a:lnSpc>
              <a:spcBef>
                <a:spcPts val="0"/>
              </a:spcBef>
              <a:spcAft>
                <a:spcPts val="438"/>
              </a:spcAft>
              <a:buClr>
                <a:prstClr val="white"/>
              </a:buClr>
              <a:buSzPct val="140000"/>
              <a:defRPr/>
            </a:pPr>
            <a:r>
              <a:rPr lang="en-US" sz="1400" dirty="0">
                <a:solidFill>
                  <a:schemeClr val="tx2">
                    <a:lumMod val="75000"/>
                  </a:schemeClr>
                </a:solidFill>
                <a:latin typeface="IBM Plex Sans Medium" panose="020B0503050203000203" pitchFamily="34" charset="0"/>
                <a:cs typeface="+mn-cs"/>
                <a:sym typeface="Open Sans"/>
              </a:rPr>
              <a:t>4- CLUSTERING</a:t>
            </a:r>
          </a:p>
        </p:txBody>
      </p:sp>
      <p:sp>
        <p:nvSpPr>
          <p:cNvPr id="51" name="Arrow: Pentagon 10">
            <a:extLst>
              <a:ext uri="{FF2B5EF4-FFF2-40B4-BE49-F238E27FC236}">
                <a16:creationId xmlns:a16="http://schemas.microsoft.com/office/drawing/2014/main" id="{0482FADE-5D37-A146-8F00-426B6F6B7215}"/>
              </a:ext>
            </a:extLst>
          </p:cNvPr>
          <p:cNvSpPr/>
          <p:nvPr/>
        </p:nvSpPr>
        <p:spPr>
          <a:xfrm>
            <a:off x="271463" y="833438"/>
            <a:ext cx="10148887" cy="53975"/>
          </a:xfrm>
          <a:prstGeom prst="homePlate">
            <a:avLst>
              <a:gd name="adj" fmla="val 343746"/>
            </a:avLst>
          </a:prstGeom>
          <a:gradFill flip="none" rotWithShape="1">
            <a:gsLst>
              <a:gs pos="0">
                <a:srgbClr val="0B1E2D"/>
              </a:gs>
              <a:gs pos="100000">
                <a:schemeClr val="bg1">
                  <a:lumMod val="95000"/>
                  <a:alpha val="2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66822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AR" sz="1800" dirty="0">
              <a:solidFill>
                <a:schemeClr val="tx2">
                  <a:lumMod val="75000"/>
                </a:schemeClr>
              </a:solidFill>
              <a:latin typeface="Lato 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F09FF3-3C56-844A-9144-CADCF9FB8A75}"/>
              </a:ext>
            </a:extLst>
          </p:cNvPr>
          <p:cNvSpPr/>
          <p:nvPr/>
        </p:nvSpPr>
        <p:spPr bwMode="auto">
          <a:xfrm>
            <a:off x="377825" y="4964113"/>
            <a:ext cx="9936163" cy="252412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4999" tIns="52499" rIns="104999" bIns="52499" anchor="ctr"/>
          <a:lstStyle/>
          <a:p>
            <a:pPr algn="ctr" defTabSz="1042988" eaLnBrk="1" hangingPunct="1">
              <a:defRPr/>
            </a:pPr>
            <a:r>
              <a:rPr lang="es-E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CUMULUS USER INTERFACE</a:t>
            </a:r>
          </a:p>
        </p:txBody>
      </p:sp>
      <p:pic>
        <p:nvPicPr>
          <p:cNvPr id="61472" name="Picture 21" descr="Vue Js Logo Png, Transparent Png - kindpng">
            <a:extLst>
              <a:ext uri="{FF2B5EF4-FFF2-40B4-BE49-F238E27FC236}">
                <a16:creationId xmlns:a16="http://schemas.microsoft.com/office/drawing/2014/main" id="{C774071A-698D-914E-8039-B06CA02AD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4656138"/>
            <a:ext cx="636588" cy="35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9E585A2-8551-FE4A-A6B0-EAD0137991B6}"/>
              </a:ext>
            </a:extLst>
          </p:cNvPr>
          <p:cNvCxnSpPr>
            <a:cxnSpLocks/>
          </p:cNvCxnSpPr>
          <p:nvPr/>
        </p:nvCxnSpPr>
        <p:spPr bwMode="auto">
          <a:xfrm>
            <a:off x="3186113" y="5259388"/>
            <a:ext cx="0" cy="865187"/>
          </a:xfrm>
          <a:prstGeom prst="straightConnector1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623AA77-8331-F242-8FBB-50BFF27C1F94}"/>
              </a:ext>
            </a:extLst>
          </p:cNvPr>
          <p:cNvCxnSpPr>
            <a:cxnSpLocks/>
          </p:cNvCxnSpPr>
          <p:nvPr/>
        </p:nvCxnSpPr>
        <p:spPr bwMode="auto">
          <a:xfrm>
            <a:off x="5656263" y="5257800"/>
            <a:ext cx="0" cy="865188"/>
          </a:xfrm>
          <a:prstGeom prst="straightConnector1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9BBC914-97F1-294A-B20B-DC60CF9EF954}"/>
              </a:ext>
            </a:extLst>
          </p:cNvPr>
          <p:cNvCxnSpPr>
            <a:cxnSpLocks/>
          </p:cNvCxnSpPr>
          <p:nvPr/>
        </p:nvCxnSpPr>
        <p:spPr bwMode="auto">
          <a:xfrm>
            <a:off x="8162925" y="5241925"/>
            <a:ext cx="0" cy="865188"/>
          </a:xfrm>
          <a:prstGeom prst="straightConnector1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3833F3E4-368B-F540-B528-CE215A0E7645}"/>
              </a:ext>
            </a:extLst>
          </p:cNvPr>
          <p:cNvCxnSpPr>
            <a:cxnSpLocks/>
          </p:cNvCxnSpPr>
          <p:nvPr/>
        </p:nvCxnSpPr>
        <p:spPr bwMode="auto">
          <a:xfrm flipV="1">
            <a:off x="3103563" y="6429375"/>
            <a:ext cx="0" cy="263525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F0D3237-EB76-9B4B-B89B-F3625AF8EF6A}"/>
              </a:ext>
            </a:extLst>
          </p:cNvPr>
          <p:cNvCxnSpPr>
            <a:cxnSpLocks/>
          </p:cNvCxnSpPr>
          <p:nvPr/>
        </p:nvCxnSpPr>
        <p:spPr bwMode="auto">
          <a:xfrm flipV="1">
            <a:off x="5600700" y="6397625"/>
            <a:ext cx="0" cy="263525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D6515BF8-17A4-124B-AB7E-8CB8CCFBE6AA}"/>
              </a:ext>
            </a:extLst>
          </p:cNvPr>
          <p:cNvCxnSpPr>
            <a:cxnSpLocks/>
          </p:cNvCxnSpPr>
          <p:nvPr/>
        </p:nvCxnSpPr>
        <p:spPr bwMode="auto">
          <a:xfrm flipV="1">
            <a:off x="8077200" y="6403975"/>
            <a:ext cx="0" cy="263525"/>
          </a:xfrm>
          <a:prstGeom prst="straightConnector1">
            <a:avLst/>
          </a:prstGeom>
          <a:noFill/>
          <a:ln w="9525" cap="flat" cmpd="sng" algn="ctr">
            <a:solidFill>
              <a:schemeClr val="tx2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pic>
        <p:nvPicPr>
          <p:cNvPr id="61479" name="Picture 6">
            <a:extLst>
              <a:ext uri="{FF2B5EF4-FFF2-40B4-BE49-F238E27FC236}">
                <a16:creationId xmlns:a16="http://schemas.microsoft.com/office/drawing/2014/main" id="{72E610F5-2BAC-F04B-AC05-E44AA44C8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6092825"/>
            <a:ext cx="617537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F7679C6-A88F-944E-AC42-6A25E7D58D78}"/>
              </a:ext>
            </a:extLst>
          </p:cNvPr>
          <p:cNvCxnSpPr>
            <a:cxnSpLocks/>
          </p:cNvCxnSpPr>
          <p:nvPr/>
        </p:nvCxnSpPr>
        <p:spPr bwMode="auto">
          <a:xfrm>
            <a:off x="665163" y="5235575"/>
            <a:ext cx="0" cy="866775"/>
          </a:xfrm>
          <a:prstGeom prst="straightConnector1">
            <a:avLst/>
          </a:prstGeom>
          <a:noFill/>
          <a:ln w="158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8D675C45-AD21-D94D-9A0B-DCA8A0940840}"/>
              </a:ext>
            </a:extLst>
          </p:cNvPr>
          <p:cNvSpPr txBox="1"/>
          <p:nvPr/>
        </p:nvSpPr>
        <p:spPr>
          <a:xfrm rot="16200000">
            <a:off x="-25400" y="5519738"/>
            <a:ext cx="1100137" cy="230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defTabSz="1042988" eaLnBrk="1" hangingPunct="1">
              <a:defRPr/>
            </a:pPr>
            <a:r>
              <a:rPr lang="es-ES" sz="900" b="1" dirty="0" err="1">
                <a:solidFill>
                  <a:schemeClr val="bg1">
                    <a:lumMod val="50000"/>
                  </a:schemeClr>
                </a:solidFill>
                <a:latin typeface="IBM Plex Sans Light" panose="020B0403050203000203" pitchFamily="34" charset="0"/>
              </a:rPr>
              <a:t>Parameters</a:t>
            </a:r>
            <a:endParaRPr lang="es-ES" sz="900" b="1" dirty="0">
              <a:solidFill>
                <a:schemeClr val="bg1">
                  <a:lumMod val="50000"/>
                </a:schemeClr>
              </a:solidFill>
              <a:latin typeface="IBM Plex Sans Light" panose="020B0403050203000203" pitchFamily="34" charset="0"/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B9C7CBD3-BB9D-D647-AFC2-23B78132EAE8}"/>
              </a:ext>
            </a:extLst>
          </p:cNvPr>
          <p:cNvCxnSpPr>
            <a:cxnSpLocks/>
            <a:endCxn id="61444" idx="1"/>
          </p:cNvCxnSpPr>
          <p:nvPr/>
        </p:nvCxnSpPr>
        <p:spPr bwMode="auto">
          <a:xfrm>
            <a:off x="930275" y="6403975"/>
            <a:ext cx="481013" cy="0"/>
          </a:xfrm>
          <a:prstGeom prst="straightConnector1">
            <a:avLst/>
          </a:prstGeom>
          <a:noFill/>
          <a:ln w="28575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BluePearlBasic">
  <a:themeElements>
    <a:clrScheme name="BluePearlBasic 1">
      <a:dk1>
        <a:srgbClr val="000000"/>
      </a:dk1>
      <a:lt1>
        <a:srgbClr val="FFFFFF"/>
      </a:lt1>
      <a:dk2>
        <a:srgbClr val="7889FB"/>
      </a:dk2>
      <a:lt2>
        <a:srgbClr val="808080"/>
      </a:lt2>
      <a:accent1>
        <a:srgbClr val="7889FB"/>
      </a:accent1>
      <a:accent2>
        <a:srgbClr val="2DB6B3"/>
      </a:accent2>
      <a:accent3>
        <a:srgbClr val="FFFFFF"/>
      </a:accent3>
      <a:accent4>
        <a:srgbClr val="000000"/>
      </a:accent4>
      <a:accent5>
        <a:srgbClr val="BEC4FD"/>
      </a:accent5>
      <a:accent6>
        <a:srgbClr val="28A5A2"/>
      </a:accent6>
      <a:hlink>
        <a:srgbClr val="0909F9"/>
      </a:hlink>
      <a:folHlink>
        <a:srgbClr val="D18213"/>
      </a:folHlink>
    </a:clrScheme>
    <a:fontScheme name="BluePearlBasic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104999" tIns="52499" rIns="104999" bIns="52499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104999" tIns="52499" rIns="104999" bIns="52499" numCol="1" anchor="t" anchorCtr="0" compatLnSpc="1">
        <a:prstTxWarp prst="textNoShape">
          <a:avLst/>
        </a:prstTxWarp>
      </a:bodyPr>
      <a:lstStyle>
        <a:defPPr marL="0" marR="0" indent="0" algn="l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uePearlBasic 1">
        <a:dk1>
          <a:srgbClr val="000000"/>
        </a:dk1>
        <a:lt1>
          <a:srgbClr val="FFFFFF"/>
        </a:lt1>
        <a:dk2>
          <a:srgbClr val="7889FB"/>
        </a:dk2>
        <a:lt2>
          <a:srgbClr val="808080"/>
        </a:lt2>
        <a:accent1>
          <a:srgbClr val="7889FB"/>
        </a:accent1>
        <a:accent2>
          <a:srgbClr val="2DB6B3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28A5A2"/>
        </a:accent6>
        <a:hlink>
          <a:srgbClr val="0909F9"/>
        </a:hlink>
        <a:folHlink>
          <a:srgbClr val="D1821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PearlBasic 2">
        <a:dk1>
          <a:srgbClr val="808080"/>
        </a:dk1>
        <a:lt1>
          <a:srgbClr val="FFFFFF"/>
        </a:lt1>
        <a:dk2>
          <a:srgbClr val="000000"/>
        </a:dk2>
        <a:lt2>
          <a:srgbClr val="CCCCFF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0909F9"/>
        </a:hlink>
        <a:folHlink>
          <a:srgbClr val="D1821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White Master ">
  <a:themeElements>
    <a:clrScheme name="Custom 6">
      <a:dk1>
        <a:srgbClr val="FEFFFD"/>
      </a:dk1>
      <a:lt1>
        <a:srgbClr val="F2F3F2"/>
      </a:lt1>
      <a:dk2>
        <a:srgbClr val="272827"/>
      </a:dk2>
      <a:lt2>
        <a:srgbClr val="161716"/>
      </a:lt2>
      <a:accent1>
        <a:srgbClr val="D4BBFE"/>
      </a:accent1>
      <a:accent2>
        <a:srgbClr val="BD95FE"/>
      </a:accent2>
      <a:accent3>
        <a:srgbClr val="4489FF"/>
      </a:accent3>
      <a:accent4>
        <a:srgbClr val="0F62FE"/>
      </a:accent4>
      <a:accent5>
        <a:srgbClr val="DAFAFB"/>
      </a:accent5>
      <a:accent6>
        <a:srgbClr val="90DBDB"/>
      </a:accent6>
      <a:hlink>
        <a:srgbClr val="4489FF"/>
      </a:hlink>
      <a:folHlink>
        <a:srgbClr val="C592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9961C7CC-94ED-7C47-95C1-780480ED64F7}"/>
    </a:ext>
  </a:extLst>
</a:theme>
</file>

<file path=ppt/theme/theme3.xml><?xml version="1.0" encoding="utf-8"?>
<a:theme xmlns:a="http://schemas.openxmlformats.org/drawingml/2006/main" name="IBM 2020 Master template (white background)">
  <a:themeElements>
    <a:clrScheme name="Custom 1">
      <a:dk1>
        <a:srgbClr val="FFFFFF"/>
      </a:dk1>
      <a:lt1>
        <a:srgbClr val="000000"/>
      </a:lt1>
      <a:dk2>
        <a:srgbClr val="565656"/>
      </a:dk2>
      <a:lt2>
        <a:srgbClr val="F3F3F3"/>
      </a:lt2>
      <a:accent1>
        <a:srgbClr val="6F6F6F"/>
      </a:accent1>
      <a:accent2>
        <a:srgbClr val="0062FF"/>
      </a:accent2>
      <a:accent3>
        <a:srgbClr val="D12765"/>
      </a:accent3>
      <a:accent4>
        <a:srgbClr val="8A3FFC"/>
      </a:accent4>
      <a:accent5>
        <a:srgbClr val="007D79"/>
      </a:accent5>
      <a:accent6>
        <a:srgbClr val="697077"/>
      </a:accent6>
      <a:hlink>
        <a:srgbClr val="0062FF"/>
      </a:hlink>
      <a:folHlink>
        <a:srgbClr val="6EA6F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19050">
          <a:solidFill>
            <a:schemeClr val="accent2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bg1"/>
            </a:solidFill>
            <a:effectLst/>
            <a:latin typeface="IBM Plex Sans" panose="020B0503050203000203" pitchFamily="34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tx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6"/>
    </a:custClr>
    <a:custClr name="Magenta 90">
      <a:srgbClr val="57002B"/>
    </a:custClr>
    <a:custClr name="Magenta 80">
      <a:srgbClr val="760A3A"/>
    </a:custClr>
    <a:custClr name="Magenta 70">
      <a:srgbClr val="A11950"/>
    </a:custClr>
    <a:custClr name="Magenta 60">
      <a:srgbClr val="D12765"/>
    </a:custClr>
    <a:custClr name="Magenta 50">
      <a:srgbClr val="EE538B"/>
    </a:custClr>
    <a:custClr name="Magenta 40">
      <a:srgbClr val="FA75A6"/>
    </a:custClr>
    <a:custClr name="Magenta 30">
      <a:srgbClr val="FFA0C2"/>
    </a:custClr>
    <a:custClr name="Magenta 20">
      <a:srgbClr val="FFCFE1"/>
    </a:custClr>
    <a:custClr name="Magenta 10">
      <a:srgbClr val="FFF0F6"/>
    </a:custClr>
    <a:custClr name="Purple 100">
      <a:srgbClr val="1E1033"/>
    </a:custClr>
    <a:custClr name="Purple 90">
      <a:srgbClr val="38146B"/>
    </a:custClr>
    <a:custClr name="Purple 80">
      <a:srgbClr val="4F2196"/>
    </a:custClr>
    <a:custClr name="Purple 70">
      <a:srgbClr val="6E32C9"/>
    </a:custClr>
    <a:custClr name="Purple 60">
      <a:srgbClr val="8A3FFC"/>
    </a:custClr>
    <a:custClr name="Purple 50">
      <a:srgbClr val="A66EFA"/>
    </a:custClr>
    <a:custClr name="Purple 40">
      <a:srgbClr val="BB8EFF"/>
    </a:custClr>
    <a:custClr name="Purple 30">
      <a:srgbClr val="D0B0FF"/>
    </a:custClr>
    <a:custClr name="Purple 20">
      <a:srgbClr val="E6D6FF"/>
    </a:custClr>
    <a:custClr name="Purple 10">
      <a:srgbClr val="F7F1FF"/>
    </a:custClr>
    <a:custClr name="Blue 100">
      <a:srgbClr val="051243"/>
    </a:custClr>
    <a:custClr name="Blue 90">
      <a:srgbClr val="061F80"/>
    </a:custClr>
    <a:custClr name="Blue 80">
      <a:srgbClr val="0530AD"/>
    </a:custClr>
    <a:custClr name="Blue 70">
      <a:srgbClr val="054ADA"/>
    </a:custClr>
    <a:custClr name="Blue 60">
      <a:srgbClr val="0062FF"/>
    </a:custClr>
    <a:custClr name="Blue 50">
      <a:srgbClr val="408BFC"/>
    </a:custClr>
    <a:custClr name="Blue 40">
      <a:srgbClr val="6EA6FF"/>
    </a:custClr>
    <a:custClr name="Blue 30">
      <a:srgbClr val="97C1FF"/>
    </a:custClr>
    <a:custClr name="Blue 20">
      <a:srgbClr val="C9DEFF"/>
    </a:custClr>
    <a:custClr name="Blue 10">
      <a:srgbClr val="EDF4FF"/>
    </a:custClr>
    <a:custClr name="Teal 100">
      <a:srgbClr val="081A1C"/>
    </a:custClr>
    <a:custClr name="Teal 90">
      <a:srgbClr val="003137"/>
    </a:custClr>
    <a:custClr name="Teal 80">
      <a:srgbClr val="004548"/>
    </a:custClr>
    <a:custClr name="Teal 70">
      <a:srgbClr val="006161"/>
    </a:custClr>
    <a:custClr name="Teal 60">
      <a:srgbClr val="007D79"/>
    </a:custClr>
    <a:custClr name="Teal 50">
      <a:srgbClr val="009C98"/>
    </a:custClr>
    <a:custClr name="Teal 40">
      <a:srgbClr val="00BAB6"/>
    </a:custClr>
    <a:custClr name="Teal 30">
      <a:srgbClr val="20D5D2"/>
    </a:custClr>
    <a:custClr name="Teal 20">
      <a:srgbClr val="92EEEE"/>
    </a:custClr>
    <a:custClr name="Teal 10">
      <a:srgbClr val="DBFBFB"/>
    </a:custClr>
    <a:custClr name="Gray 100">
      <a:srgbClr val="171717"/>
    </a:custClr>
    <a:custClr name="Gray 90">
      <a:srgbClr val="282828"/>
    </a:custClr>
    <a:custClr name="Gray 80">
      <a:srgbClr val="3D3D3D"/>
    </a:custClr>
    <a:custClr name="Gray 70">
      <a:srgbClr val="565656"/>
    </a:custClr>
    <a:custClr name="Gray 60">
      <a:srgbClr val="6F6F6F"/>
    </a:custClr>
    <a:custClr name="Gray 50">
      <a:srgbClr val="8C8C8C"/>
    </a:custClr>
    <a:custClr name="Gray 40">
      <a:srgbClr val="A4A4A4"/>
    </a:custClr>
    <a:custClr name="Gray 30">
      <a:srgbClr val="BEBEBE"/>
    </a:custClr>
    <a:custClr name="Gray 20">
      <a:srgbClr val="DCDCDC"/>
    </a:custClr>
    <a:custClr name="Gray 10">
      <a:srgbClr val="F3F3F3"/>
    </a:custClr>
  </a:custClrLst>
  <a:extLst>
    <a:ext uri="{05A4C25C-085E-4340-85A3-A5531E510DB2}">
      <thm15:themeFamily xmlns:thm15="http://schemas.microsoft.com/office/thememl/2012/main" name="IBM_Master_Presentation_2019_V01_Plex" id="{570BCD8D-F9BA-FE4D-A5E6-8D1DC87465ED}" vid="{58742E8B-88EA-7641-828C-D8727E5B3CAD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6">
    <a:dk1>
      <a:srgbClr val="FEFFFD"/>
    </a:dk1>
    <a:lt1>
      <a:srgbClr val="F2F3F2"/>
    </a:lt1>
    <a:dk2>
      <a:srgbClr val="272827"/>
    </a:dk2>
    <a:lt2>
      <a:srgbClr val="161716"/>
    </a:lt2>
    <a:accent1>
      <a:srgbClr val="D4BBFE"/>
    </a:accent1>
    <a:accent2>
      <a:srgbClr val="BD95FE"/>
    </a:accent2>
    <a:accent3>
      <a:srgbClr val="4489FF"/>
    </a:accent3>
    <a:accent4>
      <a:srgbClr val="0F62FE"/>
    </a:accent4>
    <a:accent5>
      <a:srgbClr val="DAFAFB"/>
    </a:accent5>
    <a:accent6>
      <a:srgbClr val="90DBDB"/>
    </a:accent6>
    <a:hlink>
      <a:srgbClr val="4489FF"/>
    </a:hlink>
    <a:folHlink>
      <a:srgbClr val="C592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1338</TotalTime>
  <Words>2022</Words>
  <Application>Microsoft Macintosh PowerPoint</Application>
  <PresentationFormat>Custom</PresentationFormat>
  <Paragraphs>313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5" baseType="lpstr">
      <vt:lpstr>Arial</vt:lpstr>
      <vt:lpstr>Wingdings</vt:lpstr>
      <vt:lpstr>Times New Roman</vt:lpstr>
      <vt:lpstr>IBM Plex Sans</vt:lpstr>
      <vt:lpstr>System Font Regular</vt:lpstr>
      <vt:lpstr>.AppleSystemUIFont</vt:lpstr>
      <vt:lpstr>IBM Plex Sans Regular</vt:lpstr>
      <vt:lpstr>IBM Plex Sans Light</vt:lpstr>
      <vt:lpstr>MS PGothic</vt:lpstr>
      <vt:lpstr>IBM Plex Sans Medium</vt:lpstr>
      <vt:lpstr>Open Sans</vt:lpstr>
      <vt:lpstr>Lato </vt:lpstr>
      <vt:lpstr>BluePearlBasic</vt:lpstr>
      <vt:lpstr>White Master </vt:lpstr>
      <vt:lpstr>IBM 2020 Master template (white background)</vt:lpstr>
      <vt:lpstr>CUMULUS Mainframe to Cloud Modernization Fabric  —  </vt:lpstr>
      <vt:lpstr>Background and Technical problem</vt:lpstr>
      <vt:lpstr>Technical Solution</vt:lpstr>
      <vt:lpstr>Tecnhical inventive steps</vt:lpstr>
      <vt:lpstr>Technical Inventive Steps</vt:lpstr>
      <vt:lpstr>Technical Components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BE03110</dc:creator>
  <cp:lastModifiedBy>Alfredo Munoz Rios</cp:lastModifiedBy>
  <cp:revision>140</cp:revision>
  <dcterms:modified xsi:type="dcterms:W3CDTF">2021-11-04T07:49:18Z</dcterms:modified>
</cp:coreProperties>
</file>